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7" r:id="rId1"/>
    <p:sldMasterId id="2147483701" r:id="rId2"/>
    <p:sldMasterId id="2147483710" r:id="rId3"/>
  </p:sldMasterIdLst>
  <p:notesMasterIdLst>
    <p:notesMasterId r:id="rId37"/>
  </p:notesMasterIdLst>
  <p:sldIdLst>
    <p:sldId id="7573" r:id="rId4"/>
    <p:sldId id="257" r:id="rId5"/>
    <p:sldId id="7592" r:id="rId6"/>
    <p:sldId id="7588" r:id="rId7"/>
    <p:sldId id="7625" r:id="rId8"/>
    <p:sldId id="7599" r:id="rId9"/>
    <p:sldId id="7619" r:id="rId10"/>
    <p:sldId id="7620" r:id="rId11"/>
    <p:sldId id="7621" r:id="rId12"/>
    <p:sldId id="7636" r:id="rId13"/>
    <p:sldId id="7637" r:id="rId14"/>
    <p:sldId id="7622" r:id="rId15"/>
    <p:sldId id="7627" r:id="rId16"/>
    <p:sldId id="7628" r:id="rId17"/>
    <p:sldId id="7598" r:id="rId18"/>
    <p:sldId id="7566" r:id="rId19"/>
    <p:sldId id="7609" r:id="rId20"/>
    <p:sldId id="7610" r:id="rId21"/>
    <p:sldId id="7603" r:id="rId22"/>
    <p:sldId id="7612" r:id="rId23"/>
    <p:sldId id="7611" r:id="rId24"/>
    <p:sldId id="7613" r:id="rId25"/>
    <p:sldId id="7604" r:id="rId26"/>
    <p:sldId id="7605" r:id="rId27"/>
    <p:sldId id="7606" r:id="rId28"/>
    <p:sldId id="7594" r:id="rId29"/>
    <p:sldId id="7629" r:id="rId30"/>
    <p:sldId id="7607" r:id="rId31"/>
    <p:sldId id="7630" r:id="rId32"/>
    <p:sldId id="7631" r:id="rId33"/>
    <p:sldId id="7635" r:id="rId34"/>
    <p:sldId id="7632" r:id="rId35"/>
    <p:sldId id="7634" r:id="rId36"/>
  </p:sldIdLst>
  <p:sldSz cx="12188825"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464"/>
    <a:srgbClr val="BAD7D7"/>
    <a:srgbClr val="E4EEEF"/>
    <a:srgbClr val="93C3C2"/>
    <a:srgbClr val="DBB84F"/>
    <a:srgbClr val="B7D5D5"/>
    <a:srgbClr val="B8D8D7"/>
    <a:srgbClr val="CFE3E4"/>
    <a:srgbClr val="D6E4E5"/>
    <a:srgbClr val="CAA9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87642-905F-4E72-936D-FFF3B1F895E9}" v="50" dt="2022-10-31T21:38:30.624"/>
    <p1510:client id="{DA88762E-8587-48BB-AAB8-DAB0F9D62CB4}" v="47" dt="2022-10-31T22:08:04.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26" y="10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 Zihao" userId="dbab47df-cc9e-4ac1-aa99-7b827214b77d" providerId="ADAL" clId="{7FB87642-905F-4E72-936D-FFF3B1F895E9}"/>
    <pc:docChg chg="undo custSel addSld delSld modSld">
      <pc:chgData name="Xu, Zihao" userId="dbab47df-cc9e-4ac1-aa99-7b827214b77d" providerId="ADAL" clId="{7FB87642-905F-4E72-936D-FFF3B1F895E9}" dt="2022-11-01T18:27:24.054" v="111"/>
      <pc:docMkLst>
        <pc:docMk/>
      </pc:docMkLst>
      <pc:sldChg chg="addSp delSp modSp add mod addAnim delAnim modAnim">
        <pc:chgData name="Xu, Zihao" userId="dbab47df-cc9e-4ac1-aa99-7b827214b77d" providerId="ADAL" clId="{7FB87642-905F-4E72-936D-FFF3B1F895E9}" dt="2022-10-30T23:40:19.710" v="105" actId="14100"/>
        <pc:sldMkLst>
          <pc:docMk/>
          <pc:sldMk cId="4049142526" sldId="7594"/>
        </pc:sldMkLst>
        <pc:spChg chg="mod">
          <ac:chgData name="Xu, Zihao" userId="dbab47df-cc9e-4ac1-aa99-7b827214b77d" providerId="ADAL" clId="{7FB87642-905F-4E72-936D-FFF3B1F895E9}" dt="2022-10-30T23:36:03.628" v="50" actId="207"/>
          <ac:spMkLst>
            <pc:docMk/>
            <pc:sldMk cId="4049142526" sldId="7594"/>
            <ac:spMk id="3" creationId="{00000000-0000-0000-0000-000000000000}"/>
          </ac:spMkLst>
        </pc:spChg>
        <pc:spChg chg="mod">
          <ac:chgData name="Xu, Zihao" userId="dbab47df-cc9e-4ac1-aa99-7b827214b77d" providerId="ADAL" clId="{7FB87642-905F-4E72-936D-FFF3B1F895E9}" dt="2022-10-30T23:36:03.628" v="50" actId="207"/>
          <ac:spMkLst>
            <pc:docMk/>
            <pc:sldMk cId="4049142526" sldId="7594"/>
            <ac:spMk id="4" creationId="{00000000-0000-0000-0000-000000000000}"/>
          </ac:spMkLst>
        </pc:spChg>
        <pc:spChg chg="mod">
          <ac:chgData name="Xu, Zihao" userId="dbab47df-cc9e-4ac1-aa99-7b827214b77d" providerId="ADAL" clId="{7FB87642-905F-4E72-936D-FFF3B1F895E9}" dt="2022-10-30T23:36:03.628" v="50" actId="207"/>
          <ac:spMkLst>
            <pc:docMk/>
            <pc:sldMk cId="4049142526" sldId="7594"/>
            <ac:spMk id="5" creationId="{00000000-0000-0000-0000-000000000000}"/>
          </ac:spMkLst>
        </pc:spChg>
        <pc:spChg chg="mod">
          <ac:chgData name="Xu, Zihao" userId="dbab47df-cc9e-4ac1-aa99-7b827214b77d" providerId="ADAL" clId="{7FB87642-905F-4E72-936D-FFF3B1F895E9}" dt="2022-10-30T23:36:03.628" v="50" actId="207"/>
          <ac:spMkLst>
            <pc:docMk/>
            <pc:sldMk cId="4049142526" sldId="7594"/>
            <ac:spMk id="6" creationId="{00000000-0000-0000-0000-000000000000}"/>
          </ac:spMkLst>
        </pc:spChg>
        <pc:spChg chg="mod">
          <ac:chgData name="Xu, Zihao" userId="dbab47df-cc9e-4ac1-aa99-7b827214b77d" providerId="ADAL" clId="{7FB87642-905F-4E72-936D-FFF3B1F895E9}" dt="2022-10-30T23:36:03.628" v="50" actId="207"/>
          <ac:spMkLst>
            <pc:docMk/>
            <pc:sldMk cId="4049142526" sldId="7594"/>
            <ac:spMk id="7" creationId="{00000000-0000-0000-0000-000000000000}"/>
          </ac:spMkLst>
        </pc:spChg>
        <pc:spChg chg="mod">
          <ac:chgData name="Xu, Zihao" userId="dbab47df-cc9e-4ac1-aa99-7b827214b77d" providerId="ADAL" clId="{7FB87642-905F-4E72-936D-FFF3B1F895E9}" dt="2022-10-30T23:36:03.628" v="50" actId="207"/>
          <ac:spMkLst>
            <pc:docMk/>
            <pc:sldMk cId="4049142526" sldId="7594"/>
            <ac:spMk id="8" creationId="{00000000-0000-0000-0000-000000000000}"/>
          </ac:spMkLst>
        </pc:spChg>
        <pc:spChg chg="mod">
          <ac:chgData name="Xu, Zihao" userId="dbab47df-cc9e-4ac1-aa99-7b827214b77d" providerId="ADAL" clId="{7FB87642-905F-4E72-936D-FFF3B1F895E9}" dt="2022-10-30T23:36:03.628" v="50" actId="207"/>
          <ac:spMkLst>
            <pc:docMk/>
            <pc:sldMk cId="4049142526" sldId="7594"/>
            <ac:spMk id="25" creationId="{00000000-0000-0000-0000-000000000000}"/>
          </ac:spMkLst>
        </pc:spChg>
        <pc:spChg chg="mod">
          <ac:chgData name="Xu, Zihao" userId="dbab47df-cc9e-4ac1-aa99-7b827214b77d" providerId="ADAL" clId="{7FB87642-905F-4E72-936D-FFF3B1F895E9}" dt="2022-10-30T23:36:03.628" v="50" actId="207"/>
          <ac:spMkLst>
            <pc:docMk/>
            <pc:sldMk cId="4049142526" sldId="7594"/>
            <ac:spMk id="26" creationId="{00000000-0000-0000-0000-000000000000}"/>
          </ac:spMkLst>
        </pc:spChg>
        <pc:spChg chg="mod">
          <ac:chgData name="Xu, Zihao" userId="dbab47df-cc9e-4ac1-aa99-7b827214b77d" providerId="ADAL" clId="{7FB87642-905F-4E72-936D-FFF3B1F895E9}" dt="2022-10-30T23:36:03.628" v="50" actId="207"/>
          <ac:spMkLst>
            <pc:docMk/>
            <pc:sldMk cId="4049142526" sldId="7594"/>
            <ac:spMk id="27" creationId="{00000000-0000-0000-0000-000000000000}"/>
          </ac:spMkLst>
        </pc:spChg>
        <pc:spChg chg="mod">
          <ac:chgData name="Xu, Zihao" userId="dbab47df-cc9e-4ac1-aa99-7b827214b77d" providerId="ADAL" clId="{7FB87642-905F-4E72-936D-FFF3B1F895E9}" dt="2022-10-30T23:36:03.628" v="50" actId="207"/>
          <ac:spMkLst>
            <pc:docMk/>
            <pc:sldMk cId="4049142526" sldId="7594"/>
            <ac:spMk id="28" creationId="{00000000-0000-0000-0000-000000000000}"/>
          </ac:spMkLst>
        </pc:spChg>
        <pc:spChg chg="mod">
          <ac:chgData name="Xu, Zihao" userId="dbab47df-cc9e-4ac1-aa99-7b827214b77d" providerId="ADAL" clId="{7FB87642-905F-4E72-936D-FFF3B1F895E9}" dt="2022-10-30T23:36:03.628" v="50" actId="207"/>
          <ac:spMkLst>
            <pc:docMk/>
            <pc:sldMk cId="4049142526" sldId="7594"/>
            <ac:spMk id="29" creationId="{00000000-0000-0000-0000-000000000000}"/>
          </ac:spMkLst>
        </pc:spChg>
        <pc:spChg chg="mod topLvl">
          <ac:chgData name="Xu, Zihao" userId="dbab47df-cc9e-4ac1-aa99-7b827214b77d" providerId="ADAL" clId="{7FB87642-905F-4E72-936D-FFF3B1F895E9}" dt="2022-10-30T23:36:05.460" v="54" actId="478"/>
          <ac:spMkLst>
            <pc:docMk/>
            <pc:sldMk cId="4049142526" sldId="7594"/>
            <ac:spMk id="31" creationId="{00000000-0000-0000-0000-000000000000}"/>
          </ac:spMkLst>
        </pc:spChg>
        <pc:spChg chg="add del mod topLvl">
          <ac:chgData name="Xu, Zihao" userId="dbab47df-cc9e-4ac1-aa99-7b827214b77d" providerId="ADAL" clId="{7FB87642-905F-4E72-936D-FFF3B1F895E9}" dt="2022-10-30T23:36:05.460" v="54" actId="478"/>
          <ac:spMkLst>
            <pc:docMk/>
            <pc:sldMk cId="4049142526" sldId="7594"/>
            <ac:spMk id="32" creationId="{00000000-0000-0000-0000-000000000000}"/>
          </ac:spMkLst>
        </pc:spChg>
        <pc:spChg chg="del mod topLvl">
          <ac:chgData name="Xu, Zihao" userId="dbab47df-cc9e-4ac1-aa99-7b827214b77d" providerId="ADAL" clId="{7FB87642-905F-4E72-936D-FFF3B1F895E9}" dt="2022-10-30T23:36:20.838" v="61" actId="478"/>
          <ac:spMkLst>
            <pc:docMk/>
            <pc:sldMk cId="4049142526" sldId="7594"/>
            <ac:spMk id="34" creationId="{00000000-0000-0000-0000-000000000000}"/>
          </ac:spMkLst>
        </pc:spChg>
        <pc:spChg chg="add del mod topLvl">
          <ac:chgData name="Xu, Zihao" userId="dbab47df-cc9e-4ac1-aa99-7b827214b77d" providerId="ADAL" clId="{7FB87642-905F-4E72-936D-FFF3B1F895E9}" dt="2022-10-30T23:36:27.247" v="63" actId="478"/>
          <ac:spMkLst>
            <pc:docMk/>
            <pc:sldMk cId="4049142526" sldId="7594"/>
            <ac:spMk id="35" creationId="{00000000-0000-0000-0000-000000000000}"/>
          </ac:spMkLst>
        </pc:spChg>
        <pc:spChg chg="del mod topLvl">
          <ac:chgData name="Xu, Zihao" userId="dbab47df-cc9e-4ac1-aa99-7b827214b77d" providerId="ADAL" clId="{7FB87642-905F-4E72-936D-FFF3B1F895E9}" dt="2022-10-30T23:36:11.826" v="57" actId="478"/>
          <ac:spMkLst>
            <pc:docMk/>
            <pc:sldMk cId="4049142526" sldId="7594"/>
            <ac:spMk id="37" creationId="{00000000-0000-0000-0000-000000000000}"/>
          </ac:spMkLst>
        </pc:spChg>
        <pc:spChg chg="add del mod topLvl">
          <ac:chgData name="Xu, Zihao" userId="dbab47df-cc9e-4ac1-aa99-7b827214b77d" providerId="ADAL" clId="{7FB87642-905F-4E72-936D-FFF3B1F895E9}" dt="2022-10-30T23:36:27.247" v="63" actId="478"/>
          <ac:spMkLst>
            <pc:docMk/>
            <pc:sldMk cId="4049142526" sldId="7594"/>
            <ac:spMk id="38" creationId="{00000000-0000-0000-0000-000000000000}"/>
          </ac:spMkLst>
        </pc:spChg>
        <pc:spChg chg="del mod topLvl">
          <ac:chgData name="Xu, Zihao" userId="dbab47df-cc9e-4ac1-aa99-7b827214b77d" providerId="ADAL" clId="{7FB87642-905F-4E72-936D-FFF3B1F895E9}" dt="2022-10-30T23:36:13.872" v="58" actId="478"/>
          <ac:spMkLst>
            <pc:docMk/>
            <pc:sldMk cId="4049142526" sldId="7594"/>
            <ac:spMk id="40" creationId="{00000000-0000-0000-0000-000000000000}"/>
          </ac:spMkLst>
        </pc:spChg>
        <pc:spChg chg="add del mod topLvl">
          <ac:chgData name="Xu, Zihao" userId="dbab47df-cc9e-4ac1-aa99-7b827214b77d" providerId="ADAL" clId="{7FB87642-905F-4E72-936D-FFF3B1F895E9}" dt="2022-10-30T23:36:27.247" v="63" actId="478"/>
          <ac:spMkLst>
            <pc:docMk/>
            <pc:sldMk cId="4049142526" sldId="7594"/>
            <ac:spMk id="41" creationId="{00000000-0000-0000-0000-000000000000}"/>
          </ac:spMkLst>
        </pc:spChg>
        <pc:spChg chg="del mod topLvl">
          <ac:chgData name="Xu, Zihao" userId="dbab47df-cc9e-4ac1-aa99-7b827214b77d" providerId="ADAL" clId="{7FB87642-905F-4E72-936D-FFF3B1F895E9}" dt="2022-10-30T23:36:09.811" v="56" actId="478"/>
          <ac:spMkLst>
            <pc:docMk/>
            <pc:sldMk cId="4049142526" sldId="7594"/>
            <ac:spMk id="43" creationId="{00000000-0000-0000-0000-000000000000}"/>
          </ac:spMkLst>
        </pc:spChg>
        <pc:spChg chg="add del mod topLvl">
          <ac:chgData name="Xu, Zihao" userId="dbab47df-cc9e-4ac1-aa99-7b827214b77d" providerId="ADAL" clId="{7FB87642-905F-4E72-936D-FFF3B1F895E9}" dt="2022-10-30T23:36:27.247" v="63" actId="478"/>
          <ac:spMkLst>
            <pc:docMk/>
            <pc:sldMk cId="4049142526" sldId="7594"/>
            <ac:spMk id="44" creationId="{00000000-0000-0000-0000-000000000000}"/>
          </ac:spMkLst>
        </pc:spChg>
        <pc:spChg chg="add mod">
          <ac:chgData name="Xu, Zihao" userId="dbab47df-cc9e-4ac1-aa99-7b827214b77d" providerId="ADAL" clId="{7FB87642-905F-4E72-936D-FFF3B1F895E9}" dt="2022-10-30T23:39:22.420" v="102" actId="1076"/>
          <ac:spMkLst>
            <pc:docMk/>
            <pc:sldMk cId="4049142526" sldId="7594"/>
            <ac:spMk id="45" creationId="{DCB6BCB0-00F9-3614-9EA3-7319BD06E7E9}"/>
          </ac:spMkLst>
        </pc:spChg>
        <pc:spChg chg="add mod">
          <ac:chgData name="Xu, Zihao" userId="dbab47df-cc9e-4ac1-aa99-7b827214b77d" providerId="ADAL" clId="{7FB87642-905F-4E72-936D-FFF3B1F895E9}" dt="2022-10-30T23:38:37.756" v="94" actId="14100"/>
          <ac:spMkLst>
            <pc:docMk/>
            <pc:sldMk cId="4049142526" sldId="7594"/>
            <ac:spMk id="46" creationId="{0596CBBB-CA78-B3EE-BFD0-B53BE9F50851}"/>
          </ac:spMkLst>
        </pc:spChg>
        <pc:spChg chg="mod">
          <ac:chgData name="Xu, Zihao" userId="dbab47df-cc9e-4ac1-aa99-7b827214b77d" providerId="ADAL" clId="{7FB87642-905F-4E72-936D-FFF3B1F895E9}" dt="2022-10-30T23:40:19.710" v="105" actId="14100"/>
          <ac:spMkLst>
            <pc:docMk/>
            <pc:sldMk cId="4049142526" sldId="7594"/>
            <ac:spMk id="47" creationId="{FB400A53-A536-5D45-A46F-0755A911D989}"/>
          </ac:spMkLst>
        </pc:spChg>
        <pc:spChg chg="add mod">
          <ac:chgData name="Xu, Zihao" userId="dbab47df-cc9e-4ac1-aa99-7b827214b77d" providerId="ADAL" clId="{7FB87642-905F-4E72-936D-FFF3B1F895E9}" dt="2022-10-30T23:38:58.691" v="99" actId="14100"/>
          <ac:spMkLst>
            <pc:docMk/>
            <pc:sldMk cId="4049142526" sldId="7594"/>
            <ac:spMk id="48" creationId="{FD0CBA7A-E471-F01D-71AE-7742ECCDACA4}"/>
          </ac:spMkLst>
        </pc:spChg>
        <pc:spChg chg="add mod">
          <ac:chgData name="Xu, Zihao" userId="dbab47df-cc9e-4ac1-aa99-7b827214b77d" providerId="ADAL" clId="{7FB87642-905F-4E72-936D-FFF3B1F895E9}" dt="2022-10-30T23:39:18.239" v="101" actId="1076"/>
          <ac:spMkLst>
            <pc:docMk/>
            <pc:sldMk cId="4049142526" sldId="7594"/>
            <ac:spMk id="49" creationId="{E7A99C19-C5BC-C469-200A-01EBF8AACFAF}"/>
          </ac:spMkLst>
        </pc:spChg>
        <pc:spChg chg="add mod">
          <ac:chgData name="Xu, Zihao" userId="dbab47df-cc9e-4ac1-aa99-7b827214b77d" providerId="ADAL" clId="{7FB87642-905F-4E72-936D-FFF3B1F895E9}" dt="2022-10-30T23:38:44.181" v="96" actId="14100"/>
          <ac:spMkLst>
            <pc:docMk/>
            <pc:sldMk cId="4049142526" sldId="7594"/>
            <ac:spMk id="50" creationId="{4D652312-C129-5E12-47E6-97740F7DC041}"/>
          </ac:spMkLst>
        </pc:spChg>
        <pc:grpChg chg="mod">
          <ac:chgData name="Xu, Zihao" userId="dbab47df-cc9e-4ac1-aa99-7b827214b77d" providerId="ADAL" clId="{7FB87642-905F-4E72-936D-FFF3B1F895E9}" dt="2022-10-30T23:38:27.187" v="92" actId="255"/>
          <ac:grpSpMkLst>
            <pc:docMk/>
            <pc:sldMk cId="4049142526" sldId="7594"/>
            <ac:grpSpMk id="2" creationId="{00000000-0000-0000-0000-000000000000}"/>
          </ac:grpSpMkLst>
        </pc:grpChg>
        <pc:grpChg chg="add del">
          <ac:chgData name="Xu, Zihao" userId="dbab47df-cc9e-4ac1-aa99-7b827214b77d" providerId="ADAL" clId="{7FB87642-905F-4E72-936D-FFF3B1F895E9}" dt="2022-10-30T23:36:27.247" v="63" actId="478"/>
          <ac:grpSpMkLst>
            <pc:docMk/>
            <pc:sldMk cId="4049142526" sldId="7594"/>
            <ac:grpSpMk id="30" creationId="{00000000-0000-0000-0000-000000000000}"/>
          </ac:grpSpMkLst>
        </pc:grpChg>
        <pc:grpChg chg="add del">
          <ac:chgData name="Xu, Zihao" userId="dbab47df-cc9e-4ac1-aa99-7b827214b77d" providerId="ADAL" clId="{7FB87642-905F-4E72-936D-FFF3B1F895E9}" dt="2022-10-30T23:36:20.838" v="61" actId="478"/>
          <ac:grpSpMkLst>
            <pc:docMk/>
            <pc:sldMk cId="4049142526" sldId="7594"/>
            <ac:grpSpMk id="33" creationId="{00000000-0000-0000-0000-000000000000}"/>
          </ac:grpSpMkLst>
        </pc:grpChg>
        <pc:grpChg chg="add del">
          <ac:chgData name="Xu, Zihao" userId="dbab47df-cc9e-4ac1-aa99-7b827214b77d" providerId="ADAL" clId="{7FB87642-905F-4E72-936D-FFF3B1F895E9}" dt="2022-10-30T23:36:11.826" v="57" actId="478"/>
          <ac:grpSpMkLst>
            <pc:docMk/>
            <pc:sldMk cId="4049142526" sldId="7594"/>
            <ac:grpSpMk id="36" creationId="{00000000-0000-0000-0000-000000000000}"/>
          </ac:grpSpMkLst>
        </pc:grpChg>
        <pc:grpChg chg="add del">
          <ac:chgData name="Xu, Zihao" userId="dbab47df-cc9e-4ac1-aa99-7b827214b77d" providerId="ADAL" clId="{7FB87642-905F-4E72-936D-FFF3B1F895E9}" dt="2022-10-30T23:36:13.872" v="58" actId="478"/>
          <ac:grpSpMkLst>
            <pc:docMk/>
            <pc:sldMk cId="4049142526" sldId="7594"/>
            <ac:grpSpMk id="39" creationId="{00000000-0000-0000-0000-000000000000}"/>
          </ac:grpSpMkLst>
        </pc:grpChg>
        <pc:grpChg chg="add del">
          <ac:chgData name="Xu, Zihao" userId="dbab47df-cc9e-4ac1-aa99-7b827214b77d" providerId="ADAL" clId="{7FB87642-905F-4E72-936D-FFF3B1F895E9}" dt="2022-10-30T23:36:09.811" v="56" actId="478"/>
          <ac:grpSpMkLst>
            <pc:docMk/>
            <pc:sldMk cId="4049142526" sldId="7594"/>
            <ac:grpSpMk id="42" creationId="{00000000-0000-0000-0000-000000000000}"/>
          </ac:grpSpMkLst>
        </pc:grpChg>
      </pc:sldChg>
      <pc:sldChg chg="modNotesTx">
        <pc:chgData name="Xu, Zihao" userId="dbab47df-cc9e-4ac1-aa99-7b827214b77d" providerId="ADAL" clId="{7FB87642-905F-4E72-936D-FFF3B1F895E9}" dt="2022-11-01T18:27:18.503" v="110"/>
        <pc:sldMkLst>
          <pc:docMk/>
          <pc:sldMk cId="1345957199" sldId="7603"/>
        </pc:sldMkLst>
      </pc:sldChg>
      <pc:sldChg chg="modNotesTx">
        <pc:chgData name="Xu, Zihao" userId="dbab47df-cc9e-4ac1-aa99-7b827214b77d" providerId="ADAL" clId="{7FB87642-905F-4E72-936D-FFF3B1F895E9}" dt="2022-11-01T18:27:04.129" v="108"/>
        <pc:sldMkLst>
          <pc:docMk/>
          <pc:sldMk cId="1659884602" sldId="7609"/>
        </pc:sldMkLst>
      </pc:sldChg>
      <pc:sldChg chg="modNotesTx">
        <pc:chgData name="Xu, Zihao" userId="dbab47df-cc9e-4ac1-aa99-7b827214b77d" providerId="ADAL" clId="{7FB87642-905F-4E72-936D-FFF3B1F895E9}" dt="2022-11-01T18:27:13.268" v="109"/>
        <pc:sldMkLst>
          <pc:docMk/>
          <pc:sldMk cId="844952259" sldId="7610"/>
        </pc:sldMkLst>
      </pc:sldChg>
      <pc:sldChg chg="addSp delSp modSp mod delAnim modAnim">
        <pc:chgData name="Xu, Zihao" userId="dbab47df-cc9e-4ac1-aa99-7b827214b77d" providerId="ADAL" clId="{7FB87642-905F-4E72-936D-FFF3B1F895E9}" dt="2022-10-30T23:19:52.575" v="32"/>
        <pc:sldMkLst>
          <pc:docMk/>
          <pc:sldMk cId="1959520967" sldId="7611"/>
        </pc:sldMkLst>
        <pc:spChg chg="mod">
          <ac:chgData name="Xu, Zihao" userId="dbab47df-cc9e-4ac1-aa99-7b827214b77d" providerId="ADAL" clId="{7FB87642-905F-4E72-936D-FFF3B1F895E9}" dt="2022-10-30T22:57:15.545" v="22" actId="1076"/>
          <ac:spMkLst>
            <pc:docMk/>
            <pc:sldMk cId="1959520967" sldId="7611"/>
            <ac:spMk id="18" creationId="{83ABA724-9BC7-76F8-ABD9-2291B4B084B7}"/>
          </ac:spMkLst>
        </pc:spChg>
        <pc:spChg chg="mod">
          <ac:chgData name="Xu, Zihao" userId="dbab47df-cc9e-4ac1-aa99-7b827214b77d" providerId="ADAL" clId="{7FB87642-905F-4E72-936D-FFF3B1F895E9}" dt="2022-10-30T22:57:15.545" v="22" actId="1076"/>
          <ac:spMkLst>
            <pc:docMk/>
            <pc:sldMk cId="1959520967" sldId="7611"/>
            <ac:spMk id="20" creationId="{64C74D94-0ADC-CAEC-8815-04A30A95CE75}"/>
          </ac:spMkLst>
        </pc:spChg>
        <pc:spChg chg="mod">
          <ac:chgData name="Xu, Zihao" userId="dbab47df-cc9e-4ac1-aa99-7b827214b77d" providerId="ADAL" clId="{7FB87642-905F-4E72-936D-FFF3B1F895E9}" dt="2022-10-30T22:57:42.510" v="25" actId="1076"/>
          <ac:spMkLst>
            <pc:docMk/>
            <pc:sldMk cId="1959520967" sldId="7611"/>
            <ac:spMk id="21" creationId="{8C4D439A-1E8B-F5BC-5B09-B8FC9177AE4A}"/>
          </ac:spMkLst>
        </pc:spChg>
        <pc:spChg chg="mod">
          <ac:chgData name="Xu, Zihao" userId="dbab47df-cc9e-4ac1-aa99-7b827214b77d" providerId="ADAL" clId="{7FB87642-905F-4E72-936D-FFF3B1F895E9}" dt="2022-10-30T22:57:42.510" v="25" actId="1076"/>
          <ac:spMkLst>
            <pc:docMk/>
            <pc:sldMk cId="1959520967" sldId="7611"/>
            <ac:spMk id="22" creationId="{2407216D-4829-12F8-C942-5E4EDAE4DF65}"/>
          </ac:spMkLst>
        </pc:spChg>
        <pc:spChg chg="mod">
          <ac:chgData name="Xu, Zihao" userId="dbab47df-cc9e-4ac1-aa99-7b827214b77d" providerId="ADAL" clId="{7FB87642-905F-4E72-936D-FFF3B1F895E9}" dt="2022-10-30T22:56:55.256" v="20" actId="1076"/>
          <ac:spMkLst>
            <pc:docMk/>
            <pc:sldMk cId="1959520967" sldId="7611"/>
            <ac:spMk id="23" creationId="{5321BA97-EEFB-05E7-803A-D5BBAF8B3CB7}"/>
          </ac:spMkLst>
        </pc:spChg>
        <pc:spChg chg="mod">
          <ac:chgData name="Xu, Zihao" userId="dbab47df-cc9e-4ac1-aa99-7b827214b77d" providerId="ADAL" clId="{7FB87642-905F-4E72-936D-FFF3B1F895E9}" dt="2022-10-30T22:56:55.256" v="20" actId="1076"/>
          <ac:spMkLst>
            <pc:docMk/>
            <pc:sldMk cId="1959520967" sldId="7611"/>
            <ac:spMk id="24" creationId="{9DA14079-E457-E3B5-1501-DFAE7A3C708A}"/>
          </ac:spMkLst>
        </pc:spChg>
        <pc:picChg chg="add mod">
          <ac:chgData name="Xu, Zihao" userId="dbab47df-cc9e-4ac1-aa99-7b827214b77d" providerId="ADAL" clId="{7FB87642-905F-4E72-936D-FFF3B1F895E9}" dt="2022-10-30T22:56:28.421" v="18" actId="1076"/>
          <ac:picMkLst>
            <pc:docMk/>
            <pc:sldMk cId="1959520967" sldId="7611"/>
            <ac:picMk id="3" creationId="{759DC174-A410-6B79-22C9-F13534524A53}"/>
          </ac:picMkLst>
        </pc:picChg>
        <pc:picChg chg="del">
          <ac:chgData name="Xu, Zihao" userId="dbab47df-cc9e-4ac1-aa99-7b827214b77d" providerId="ADAL" clId="{7FB87642-905F-4E72-936D-FFF3B1F895E9}" dt="2022-10-30T22:54:43.203" v="1" actId="478"/>
          <ac:picMkLst>
            <pc:docMk/>
            <pc:sldMk cId="1959520967" sldId="7611"/>
            <ac:picMk id="17" creationId="{D5E534C1-3D95-A045-0430-864736365903}"/>
          </ac:picMkLst>
        </pc:picChg>
      </pc:sldChg>
      <pc:sldChg chg="modNotesTx">
        <pc:chgData name="Xu, Zihao" userId="dbab47df-cc9e-4ac1-aa99-7b827214b77d" providerId="ADAL" clId="{7FB87642-905F-4E72-936D-FFF3B1F895E9}" dt="2022-11-01T18:27:24.054" v="111"/>
        <pc:sldMkLst>
          <pc:docMk/>
          <pc:sldMk cId="147043163" sldId="7612"/>
        </pc:sldMkLst>
      </pc:sldChg>
      <pc:sldChg chg="modSp del">
        <pc:chgData name="Xu, Zihao" userId="dbab47df-cc9e-4ac1-aa99-7b827214b77d" providerId="ADAL" clId="{7FB87642-905F-4E72-936D-FFF3B1F895E9}" dt="2022-10-30T23:40:59.388" v="106" actId="47"/>
        <pc:sldMkLst>
          <pc:docMk/>
          <pc:sldMk cId="310345183" sldId="7614"/>
        </pc:sldMkLst>
        <pc:spChg chg="mod">
          <ac:chgData name="Xu, Zihao" userId="dbab47df-cc9e-4ac1-aa99-7b827214b77d" providerId="ADAL" clId="{7FB87642-905F-4E72-936D-FFF3B1F895E9}" dt="2022-10-30T22:54:24.126" v="0" actId="1076"/>
          <ac:spMkLst>
            <pc:docMk/>
            <pc:sldMk cId="310345183" sldId="7614"/>
            <ac:spMk id="2" creationId="{00000000-0000-0000-0000-000000000000}"/>
          </ac:spMkLst>
        </pc:spChg>
      </pc:sldChg>
      <pc:sldChg chg="modSp mod">
        <pc:chgData name="Xu, Zihao" userId="dbab47df-cc9e-4ac1-aa99-7b827214b77d" providerId="ADAL" clId="{7FB87642-905F-4E72-936D-FFF3B1F895E9}" dt="2022-10-31T21:38:30.624" v="107" actId="2711"/>
        <pc:sldMkLst>
          <pc:docMk/>
          <pc:sldMk cId="770223194" sldId="7635"/>
        </pc:sldMkLst>
        <pc:spChg chg="mod">
          <ac:chgData name="Xu, Zihao" userId="dbab47df-cc9e-4ac1-aa99-7b827214b77d" providerId="ADAL" clId="{7FB87642-905F-4E72-936D-FFF3B1F895E9}" dt="2022-10-31T21:38:30.624" v="107" actId="2711"/>
          <ac:spMkLst>
            <pc:docMk/>
            <pc:sldMk cId="770223194" sldId="7635"/>
            <ac:spMk id="50" creationId="{3A76DDB1-B41E-33B2-CF63-4AAC5EE6831A}"/>
          </ac:spMkLst>
        </pc:spChg>
      </pc:sldChg>
    </pc:docChg>
  </pc:docChgLst>
  <pc:docChgLst>
    <pc:chgData name="Kong, Deyao" userId="87ea37cf-852f-43b4-96a3-2023b3509b67" providerId="ADAL" clId="{DA88762E-8587-48BB-AAB8-DAB0F9D62CB4}"/>
    <pc:docChg chg="undo custSel modSld">
      <pc:chgData name="Kong, Deyao" userId="87ea37cf-852f-43b4-96a3-2023b3509b67" providerId="ADAL" clId="{DA88762E-8587-48BB-AAB8-DAB0F9D62CB4}" dt="2022-10-31T22:08:04.705" v="50" actId="1076"/>
      <pc:docMkLst>
        <pc:docMk/>
      </pc:docMkLst>
      <pc:sldChg chg="addSp delSp modSp mod modTransition modAnim">
        <pc:chgData name="Kong, Deyao" userId="87ea37cf-852f-43b4-96a3-2023b3509b67" providerId="ADAL" clId="{DA88762E-8587-48BB-AAB8-DAB0F9D62CB4}" dt="2022-10-30T23:54:33.933" v="46"/>
        <pc:sldMkLst>
          <pc:docMk/>
          <pc:sldMk cId="4049142526" sldId="7594"/>
        </pc:sldMkLst>
        <pc:spChg chg="mod topLvl">
          <ac:chgData name="Kong, Deyao" userId="87ea37cf-852f-43b4-96a3-2023b3509b67" providerId="ADAL" clId="{DA88762E-8587-48BB-AAB8-DAB0F9D62CB4}" dt="2022-10-30T23:51:33.480" v="12" actId="164"/>
          <ac:spMkLst>
            <pc:docMk/>
            <pc:sldMk cId="4049142526" sldId="7594"/>
            <ac:spMk id="3" creationId="{00000000-0000-0000-0000-000000000000}"/>
          </ac:spMkLst>
        </pc:spChg>
        <pc:spChg chg="mod topLvl">
          <ac:chgData name="Kong, Deyao" userId="87ea37cf-852f-43b4-96a3-2023b3509b67" providerId="ADAL" clId="{DA88762E-8587-48BB-AAB8-DAB0F9D62CB4}" dt="2022-10-30T23:51:33.480" v="12" actId="164"/>
          <ac:spMkLst>
            <pc:docMk/>
            <pc:sldMk cId="4049142526" sldId="7594"/>
            <ac:spMk id="4" creationId="{00000000-0000-0000-0000-000000000000}"/>
          </ac:spMkLst>
        </pc:spChg>
        <pc:spChg chg="mod topLvl">
          <ac:chgData name="Kong, Deyao" userId="87ea37cf-852f-43b4-96a3-2023b3509b67" providerId="ADAL" clId="{DA88762E-8587-48BB-AAB8-DAB0F9D62CB4}" dt="2022-10-30T23:51:33.480" v="12" actId="164"/>
          <ac:spMkLst>
            <pc:docMk/>
            <pc:sldMk cId="4049142526" sldId="7594"/>
            <ac:spMk id="5" creationId="{00000000-0000-0000-0000-000000000000}"/>
          </ac:spMkLst>
        </pc:spChg>
        <pc:spChg chg="mod topLvl">
          <ac:chgData name="Kong, Deyao" userId="87ea37cf-852f-43b4-96a3-2023b3509b67" providerId="ADAL" clId="{DA88762E-8587-48BB-AAB8-DAB0F9D62CB4}" dt="2022-10-30T23:51:33.480" v="12" actId="164"/>
          <ac:spMkLst>
            <pc:docMk/>
            <pc:sldMk cId="4049142526" sldId="7594"/>
            <ac:spMk id="6" creationId="{00000000-0000-0000-0000-000000000000}"/>
          </ac:spMkLst>
        </pc:spChg>
        <pc:spChg chg="mod topLvl">
          <ac:chgData name="Kong, Deyao" userId="87ea37cf-852f-43b4-96a3-2023b3509b67" providerId="ADAL" clId="{DA88762E-8587-48BB-AAB8-DAB0F9D62CB4}" dt="2022-10-30T23:51:33.480" v="12" actId="164"/>
          <ac:spMkLst>
            <pc:docMk/>
            <pc:sldMk cId="4049142526" sldId="7594"/>
            <ac:spMk id="7" creationId="{00000000-0000-0000-0000-000000000000}"/>
          </ac:spMkLst>
        </pc:spChg>
        <pc:spChg chg="mod topLvl">
          <ac:chgData name="Kong, Deyao" userId="87ea37cf-852f-43b4-96a3-2023b3509b67" providerId="ADAL" clId="{DA88762E-8587-48BB-AAB8-DAB0F9D62CB4}" dt="2022-10-30T23:51:33.480" v="12" actId="164"/>
          <ac:spMkLst>
            <pc:docMk/>
            <pc:sldMk cId="4049142526" sldId="7594"/>
            <ac:spMk id="8" creationId="{00000000-0000-0000-0000-000000000000}"/>
          </ac:spMkLst>
        </pc:spChg>
        <pc:spChg chg="mod">
          <ac:chgData name="Kong, Deyao" userId="87ea37cf-852f-43b4-96a3-2023b3509b67" providerId="ADAL" clId="{DA88762E-8587-48BB-AAB8-DAB0F9D62CB4}" dt="2022-10-30T23:51:24.251" v="11" actId="165"/>
          <ac:spMkLst>
            <pc:docMk/>
            <pc:sldMk cId="4049142526" sldId="7594"/>
            <ac:spMk id="25" creationId="{00000000-0000-0000-0000-000000000000}"/>
          </ac:spMkLst>
        </pc:spChg>
        <pc:spChg chg="mod">
          <ac:chgData name="Kong, Deyao" userId="87ea37cf-852f-43b4-96a3-2023b3509b67" providerId="ADAL" clId="{DA88762E-8587-48BB-AAB8-DAB0F9D62CB4}" dt="2022-10-30T23:51:24.251" v="11" actId="165"/>
          <ac:spMkLst>
            <pc:docMk/>
            <pc:sldMk cId="4049142526" sldId="7594"/>
            <ac:spMk id="26" creationId="{00000000-0000-0000-0000-000000000000}"/>
          </ac:spMkLst>
        </pc:spChg>
        <pc:spChg chg="mod">
          <ac:chgData name="Kong, Deyao" userId="87ea37cf-852f-43b4-96a3-2023b3509b67" providerId="ADAL" clId="{DA88762E-8587-48BB-AAB8-DAB0F9D62CB4}" dt="2022-10-30T23:51:24.251" v="11" actId="165"/>
          <ac:spMkLst>
            <pc:docMk/>
            <pc:sldMk cId="4049142526" sldId="7594"/>
            <ac:spMk id="27" creationId="{00000000-0000-0000-0000-000000000000}"/>
          </ac:spMkLst>
        </pc:spChg>
        <pc:spChg chg="mod">
          <ac:chgData name="Kong, Deyao" userId="87ea37cf-852f-43b4-96a3-2023b3509b67" providerId="ADAL" clId="{DA88762E-8587-48BB-AAB8-DAB0F9D62CB4}" dt="2022-10-30T23:51:24.251" v="11" actId="165"/>
          <ac:spMkLst>
            <pc:docMk/>
            <pc:sldMk cId="4049142526" sldId="7594"/>
            <ac:spMk id="28" creationId="{00000000-0000-0000-0000-000000000000}"/>
          </ac:spMkLst>
        </pc:spChg>
        <pc:spChg chg="mod">
          <ac:chgData name="Kong, Deyao" userId="87ea37cf-852f-43b4-96a3-2023b3509b67" providerId="ADAL" clId="{DA88762E-8587-48BB-AAB8-DAB0F9D62CB4}" dt="2022-10-30T23:51:24.251" v="11" actId="165"/>
          <ac:spMkLst>
            <pc:docMk/>
            <pc:sldMk cId="4049142526" sldId="7594"/>
            <ac:spMk id="29" creationId="{00000000-0000-0000-0000-000000000000}"/>
          </ac:spMkLst>
        </pc:spChg>
        <pc:spChg chg="mod">
          <ac:chgData name="Kong, Deyao" userId="87ea37cf-852f-43b4-96a3-2023b3509b67" providerId="ADAL" clId="{DA88762E-8587-48BB-AAB8-DAB0F9D62CB4}" dt="2022-10-30T23:51:39.355" v="15" actId="164"/>
          <ac:spMkLst>
            <pc:docMk/>
            <pc:sldMk cId="4049142526" sldId="7594"/>
            <ac:spMk id="45" creationId="{DCB6BCB0-00F9-3614-9EA3-7319BD06E7E9}"/>
          </ac:spMkLst>
        </pc:spChg>
        <pc:spChg chg="mod">
          <ac:chgData name="Kong, Deyao" userId="87ea37cf-852f-43b4-96a3-2023b3509b67" providerId="ADAL" clId="{DA88762E-8587-48BB-AAB8-DAB0F9D62CB4}" dt="2022-10-30T23:51:46.702" v="17" actId="164"/>
          <ac:spMkLst>
            <pc:docMk/>
            <pc:sldMk cId="4049142526" sldId="7594"/>
            <ac:spMk id="46" creationId="{0596CBBB-CA78-B3EE-BFD0-B53BE9F50851}"/>
          </ac:spMkLst>
        </pc:spChg>
        <pc:spChg chg="mod">
          <ac:chgData name="Kong, Deyao" userId="87ea37cf-852f-43b4-96a3-2023b3509b67" providerId="ADAL" clId="{DA88762E-8587-48BB-AAB8-DAB0F9D62CB4}" dt="2022-10-30T23:51:43.754" v="16" actId="164"/>
          <ac:spMkLst>
            <pc:docMk/>
            <pc:sldMk cId="4049142526" sldId="7594"/>
            <ac:spMk id="48" creationId="{FD0CBA7A-E471-F01D-71AE-7742ECCDACA4}"/>
          </ac:spMkLst>
        </pc:spChg>
        <pc:spChg chg="mod">
          <ac:chgData name="Kong, Deyao" userId="87ea37cf-852f-43b4-96a3-2023b3509b67" providerId="ADAL" clId="{DA88762E-8587-48BB-AAB8-DAB0F9D62CB4}" dt="2022-10-30T23:51:52.076" v="19" actId="164"/>
          <ac:spMkLst>
            <pc:docMk/>
            <pc:sldMk cId="4049142526" sldId="7594"/>
            <ac:spMk id="49" creationId="{E7A99C19-C5BC-C469-200A-01EBF8AACFAF}"/>
          </ac:spMkLst>
        </pc:spChg>
        <pc:spChg chg="mod">
          <ac:chgData name="Kong, Deyao" userId="87ea37cf-852f-43b4-96a3-2023b3509b67" providerId="ADAL" clId="{DA88762E-8587-48BB-AAB8-DAB0F9D62CB4}" dt="2022-10-30T23:51:49.330" v="18" actId="164"/>
          <ac:spMkLst>
            <pc:docMk/>
            <pc:sldMk cId="4049142526" sldId="7594"/>
            <ac:spMk id="50" creationId="{4D652312-C129-5E12-47E6-97740F7DC041}"/>
          </ac:spMkLst>
        </pc:spChg>
        <pc:grpChg chg="del">
          <ac:chgData name="Kong, Deyao" userId="87ea37cf-852f-43b4-96a3-2023b3509b67" providerId="ADAL" clId="{DA88762E-8587-48BB-AAB8-DAB0F9D62CB4}" dt="2022-10-30T23:51:24.251" v="11" actId="165"/>
          <ac:grpSpMkLst>
            <pc:docMk/>
            <pc:sldMk cId="4049142526" sldId="7594"/>
            <ac:grpSpMk id="2" creationId="{00000000-0000-0000-0000-000000000000}"/>
          </ac:grpSpMkLst>
        </pc:grpChg>
        <pc:grpChg chg="mod topLvl">
          <ac:chgData name="Kong, Deyao" userId="87ea37cf-852f-43b4-96a3-2023b3509b67" providerId="ADAL" clId="{DA88762E-8587-48BB-AAB8-DAB0F9D62CB4}" dt="2022-10-30T23:51:33.480" v="12" actId="164"/>
          <ac:grpSpMkLst>
            <pc:docMk/>
            <pc:sldMk cId="4049142526" sldId="7594"/>
            <ac:grpSpMk id="9" creationId="{00000000-0000-0000-0000-000000000000}"/>
          </ac:grpSpMkLst>
        </pc:grpChg>
        <pc:grpChg chg="mod topLvl">
          <ac:chgData name="Kong, Deyao" userId="87ea37cf-852f-43b4-96a3-2023b3509b67" providerId="ADAL" clId="{DA88762E-8587-48BB-AAB8-DAB0F9D62CB4}" dt="2022-10-30T23:51:39.355" v="15" actId="164"/>
          <ac:grpSpMkLst>
            <pc:docMk/>
            <pc:sldMk cId="4049142526" sldId="7594"/>
            <ac:grpSpMk id="10" creationId="{00000000-0000-0000-0000-000000000000}"/>
          </ac:grpSpMkLst>
        </pc:grpChg>
        <pc:grpChg chg="mod topLvl">
          <ac:chgData name="Kong, Deyao" userId="87ea37cf-852f-43b4-96a3-2023b3509b67" providerId="ADAL" clId="{DA88762E-8587-48BB-AAB8-DAB0F9D62CB4}" dt="2022-10-30T23:51:43.754" v="16" actId="164"/>
          <ac:grpSpMkLst>
            <pc:docMk/>
            <pc:sldMk cId="4049142526" sldId="7594"/>
            <ac:grpSpMk id="11" creationId="{00000000-0000-0000-0000-000000000000}"/>
          </ac:grpSpMkLst>
        </pc:grpChg>
        <pc:grpChg chg="mod topLvl">
          <ac:chgData name="Kong, Deyao" userId="87ea37cf-852f-43b4-96a3-2023b3509b67" providerId="ADAL" clId="{DA88762E-8587-48BB-AAB8-DAB0F9D62CB4}" dt="2022-10-30T23:51:49.330" v="18" actId="164"/>
          <ac:grpSpMkLst>
            <pc:docMk/>
            <pc:sldMk cId="4049142526" sldId="7594"/>
            <ac:grpSpMk id="12" creationId="{00000000-0000-0000-0000-000000000000}"/>
          </ac:grpSpMkLst>
        </pc:grpChg>
        <pc:grpChg chg="mod topLvl">
          <ac:chgData name="Kong, Deyao" userId="87ea37cf-852f-43b4-96a3-2023b3509b67" providerId="ADAL" clId="{DA88762E-8587-48BB-AAB8-DAB0F9D62CB4}" dt="2022-10-30T23:51:46.702" v="17" actId="164"/>
          <ac:grpSpMkLst>
            <pc:docMk/>
            <pc:sldMk cId="4049142526" sldId="7594"/>
            <ac:grpSpMk id="13" creationId="{00000000-0000-0000-0000-000000000000}"/>
          </ac:grpSpMkLst>
        </pc:grpChg>
        <pc:grpChg chg="mod topLvl">
          <ac:chgData name="Kong, Deyao" userId="87ea37cf-852f-43b4-96a3-2023b3509b67" providerId="ADAL" clId="{DA88762E-8587-48BB-AAB8-DAB0F9D62CB4}" dt="2022-10-30T23:51:52.076" v="19" actId="164"/>
          <ac:grpSpMkLst>
            <pc:docMk/>
            <pc:sldMk cId="4049142526" sldId="7594"/>
            <ac:grpSpMk id="14" creationId="{00000000-0000-0000-0000-000000000000}"/>
          </ac:grpSpMkLst>
        </pc:grpChg>
        <pc:grpChg chg="add mod">
          <ac:chgData name="Kong, Deyao" userId="87ea37cf-852f-43b4-96a3-2023b3509b67" providerId="ADAL" clId="{DA88762E-8587-48BB-AAB8-DAB0F9D62CB4}" dt="2022-10-30T23:53:44.301" v="40" actId="688"/>
          <ac:grpSpMkLst>
            <pc:docMk/>
            <pc:sldMk cId="4049142526" sldId="7594"/>
            <ac:grpSpMk id="30" creationId="{547FAEFA-3A99-1A26-1279-2B29B7912C31}"/>
          </ac:grpSpMkLst>
        </pc:grpChg>
        <pc:grpChg chg="add mod">
          <ac:chgData name="Kong, Deyao" userId="87ea37cf-852f-43b4-96a3-2023b3509b67" providerId="ADAL" clId="{DA88762E-8587-48BB-AAB8-DAB0F9D62CB4}" dt="2022-10-30T23:51:39.355" v="15" actId="164"/>
          <ac:grpSpMkLst>
            <pc:docMk/>
            <pc:sldMk cId="4049142526" sldId="7594"/>
            <ac:grpSpMk id="31" creationId="{B22A1EFD-5560-8645-D737-94D4FEFFE2EF}"/>
          </ac:grpSpMkLst>
        </pc:grpChg>
        <pc:grpChg chg="add mod">
          <ac:chgData name="Kong, Deyao" userId="87ea37cf-852f-43b4-96a3-2023b3509b67" providerId="ADAL" clId="{DA88762E-8587-48BB-AAB8-DAB0F9D62CB4}" dt="2022-10-30T23:51:43.754" v="16" actId="164"/>
          <ac:grpSpMkLst>
            <pc:docMk/>
            <pc:sldMk cId="4049142526" sldId="7594"/>
            <ac:grpSpMk id="32" creationId="{B7289EF2-3D74-41BA-0306-7B030A6F8817}"/>
          </ac:grpSpMkLst>
        </pc:grpChg>
        <pc:grpChg chg="add mod">
          <ac:chgData name="Kong, Deyao" userId="87ea37cf-852f-43b4-96a3-2023b3509b67" providerId="ADAL" clId="{DA88762E-8587-48BB-AAB8-DAB0F9D62CB4}" dt="2022-10-30T23:51:46.702" v="17" actId="164"/>
          <ac:grpSpMkLst>
            <pc:docMk/>
            <pc:sldMk cId="4049142526" sldId="7594"/>
            <ac:grpSpMk id="33" creationId="{BBEC65FB-81E3-05AE-8061-3D9AED71DE12}"/>
          </ac:grpSpMkLst>
        </pc:grpChg>
        <pc:grpChg chg="add mod">
          <ac:chgData name="Kong, Deyao" userId="87ea37cf-852f-43b4-96a3-2023b3509b67" providerId="ADAL" clId="{DA88762E-8587-48BB-AAB8-DAB0F9D62CB4}" dt="2022-10-30T23:51:49.330" v="18" actId="164"/>
          <ac:grpSpMkLst>
            <pc:docMk/>
            <pc:sldMk cId="4049142526" sldId="7594"/>
            <ac:grpSpMk id="34" creationId="{BE75C219-01AB-FE79-B51D-6ED62F89BB4C}"/>
          </ac:grpSpMkLst>
        </pc:grpChg>
        <pc:grpChg chg="add mod">
          <ac:chgData name="Kong, Deyao" userId="87ea37cf-852f-43b4-96a3-2023b3509b67" providerId="ADAL" clId="{DA88762E-8587-48BB-AAB8-DAB0F9D62CB4}" dt="2022-10-30T23:51:52.076" v="19" actId="164"/>
          <ac:grpSpMkLst>
            <pc:docMk/>
            <pc:sldMk cId="4049142526" sldId="7594"/>
            <ac:grpSpMk id="35" creationId="{CDD29BEE-5327-C1D4-CAA3-951B73AB3259}"/>
          </ac:grpSpMkLst>
        </pc:grpChg>
        <pc:cxnChg chg="mod">
          <ac:chgData name="Kong, Deyao" userId="87ea37cf-852f-43b4-96a3-2023b3509b67" providerId="ADAL" clId="{DA88762E-8587-48BB-AAB8-DAB0F9D62CB4}" dt="2022-10-30T23:51:24.251" v="11" actId="165"/>
          <ac:cxnSpMkLst>
            <pc:docMk/>
            <pc:sldMk cId="4049142526" sldId="7594"/>
            <ac:cxnSpMk id="15" creationId="{00000000-0000-0000-0000-000000000000}"/>
          </ac:cxnSpMkLst>
        </pc:cxnChg>
        <pc:cxnChg chg="mod">
          <ac:chgData name="Kong, Deyao" userId="87ea37cf-852f-43b4-96a3-2023b3509b67" providerId="ADAL" clId="{DA88762E-8587-48BB-AAB8-DAB0F9D62CB4}" dt="2022-10-30T23:51:24.251" v="11" actId="165"/>
          <ac:cxnSpMkLst>
            <pc:docMk/>
            <pc:sldMk cId="4049142526" sldId="7594"/>
            <ac:cxnSpMk id="16" creationId="{00000000-0000-0000-0000-000000000000}"/>
          </ac:cxnSpMkLst>
        </pc:cxnChg>
        <pc:cxnChg chg="mod">
          <ac:chgData name="Kong, Deyao" userId="87ea37cf-852f-43b4-96a3-2023b3509b67" providerId="ADAL" clId="{DA88762E-8587-48BB-AAB8-DAB0F9D62CB4}" dt="2022-10-30T23:51:24.251" v="11" actId="165"/>
          <ac:cxnSpMkLst>
            <pc:docMk/>
            <pc:sldMk cId="4049142526" sldId="7594"/>
            <ac:cxnSpMk id="17" creationId="{00000000-0000-0000-0000-000000000000}"/>
          </ac:cxnSpMkLst>
        </pc:cxnChg>
        <pc:cxnChg chg="mod">
          <ac:chgData name="Kong, Deyao" userId="87ea37cf-852f-43b4-96a3-2023b3509b67" providerId="ADAL" clId="{DA88762E-8587-48BB-AAB8-DAB0F9D62CB4}" dt="2022-10-30T23:51:24.251" v="11" actId="165"/>
          <ac:cxnSpMkLst>
            <pc:docMk/>
            <pc:sldMk cId="4049142526" sldId="7594"/>
            <ac:cxnSpMk id="18" creationId="{00000000-0000-0000-0000-000000000000}"/>
          </ac:cxnSpMkLst>
        </pc:cxnChg>
        <pc:cxnChg chg="mod">
          <ac:chgData name="Kong, Deyao" userId="87ea37cf-852f-43b4-96a3-2023b3509b67" providerId="ADAL" clId="{DA88762E-8587-48BB-AAB8-DAB0F9D62CB4}" dt="2022-10-30T23:51:24.251" v="11" actId="165"/>
          <ac:cxnSpMkLst>
            <pc:docMk/>
            <pc:sldMk cId="4049142526" sldId="7594"/>
            <ac:cxnSpMk id="19" creationId="{00000000-0000-0000-0000-000000000000}"/>
          </ac:cxnSpMkLst>
        </pc:cxnChg>
        <pc:cxnChg chg="mod">
          <ac:chgData name="Kong, Deyao" userId="87ea37cf-852f-43b4-96a3-2023b3509b67" providerId="ADAL" clId="{DA88762E-8587-48BB-AAB8-DAB0F9D62CB4}" dt="2022-10-30T23:51:24.251" v="11" actId="165"/>
          <ac:cxnSpMkLst>
            <pc:docMk/>
            <pc:sldMk cId="4049142526" sldId="7594"/>
            <ac:cxnSpMk id="20" creationId="{00000000-0000-0000-0000-000000000000}"/>
          </ac:cxnSpMkLst>
        </pc:cxnChg>
        <pc:cxnChg chg="mod">
          <ac:chgData name="Kong, Deyao" userId="87ea37cf-852f-43b4-96a3-2023b3509b67" providerId="ADAL" clId="{DA88762E-8587-48BB-AAB8-DAB0F9D62CB4}" dt="2022-10-30T23:51:24.251" v="11" actId="165"/>
          <ac:cxnSpMkLst>
            <pc:docMk/>
            <pc:sldMk cId="4049142526" sldId="7594"/>
            <ac:cxnSpMk id="21" creationId="{00000000-0000-0000-0000-000000000000}"/>
          </ac:cxnSpMkLst>
        </pc:cxnChg>
        <pc:cxnChg chg="mod">
          <ac:chgData name="Kong, Deyao" userId="87ea37cf-852f-43b4-96a3-2023b3509b67" providerId="ADAL" clId="{DA88762E-8587-48BB-AAB8-DAB0F9D62CB4}" dt="2022-10-30T23:51:24.251" v="11" actId="165"/>
          <ac:cxnSpMkLst>
            <pc:docMk/>
            <pc:sldMk cId="4049142526" sldId="7594"/>
            <ac:cxnSpMk id="22" creationId="{00000000-0000-0000-0000-000000000000}"/>
          </ac:cxnSpMkLst>
        </pc:cxnChg>
        <pc:cxnChg chg="mod">
          <ac:chgData name="Kong, Deyao" userId="87ea37cf-852f-43b4-96a3-2023b3509b67" providerId="ADAL" clId="{DA88762E-8587-48BB-AAB8-DAB0F9D62CB4}" dt="2022-10-30T23:51:24.251" v="11" actId="165"/>
          <ac:cxnSpMkLst>
            <pc:docMk/>
            <pc:sldMk cId="4049142526" sldId="7594"/>
            <ac:cxnSpMk id="23" creationId="{00000000-0000-0000-0000-000000000000}"/>
          </ac:cxnSpMkLst>
        </pc:cxnChg>
        <pc:cxnChg chg="mod">
          <ac:chgData name="Kong, Deyao" userId="87ea37cf-852f-43b4-96a3-2023b3509b67" providerId="ADAL" clId="{DA88762E-8587-48BB-AAB8-DAB0F9D62CB4}" dt="2022-10-30T23:51:24.251" v="11" actId="165"/>
          <ac:cxnSpMkLst>
            <pc:docMk/>
            <pc:sldMk cId="4049142526" sldId="7594"/>
            <ac:cxnSpMk id="24" creationId="{00000000-0000-0000-0000-000000000000}"/>
          </ac:cxnSpMkLst>
        </pc:cxnChg>
      </pc:sldChg>
      <pc:sldChg chg="modTransition">
        <pc:chgData name="Kong, Deyao" userId="87ea37cf-852f-43b4-96a3-2023b3509b67" providerId="ADAL" clId="{DA88762E-8587-48BB-AAB8-DAB0F9D62CB4}" dt="2022-10-30T23:51:06.410" v="8"/>
        <pc:sldMkLst>
          <pc:docMk/>
          <pc:sldMk cId="3872622757" sldId="7620"/>
        </pc:sldMkLst>
      </pc:sldChg>
      <pc:sldChg chg="modTransition">
        <pc:chgData name="Kong, Deyao" userId="87ea37cf-852f-43b4-96a3-2023b3509b67" providerId="ADAL" clId="{DA88762E-8587-48BB-AAB8-DAB0F9D62CB4}" dt="2022-10-30T23:50:36.240" v="2"/>
        <pc:sldMkLst>
          <pc:docMk/>
          <pc:sldMk cId="1050862449" sldId="7629"/>
        </pc:sldMkLst>
      </pc:sldChg>
      <pc:sldChg chg="modSp mod">
        <pc:chgData name="Kong, Deyao" userId="87ea37cf-852f-43b4-96a3-2023b3509b67" providerId="ADAL" clId="{DA88762E-8587-48BB-AAB8-DAB0F9D62CB4}" dt="2022-10-31T22:08:04.705" v="50" actId="1076"/>
        <pc:sldMkLst>
          <pc:docMk/>
          <pc:sldMk cId="1891153341" sldId="7631"/>
        </pc:sldMkLst>
        <pc:grpChg chg="mod">
          <ac:chgData name="Kong, Deyao" userId="87ea37cf-852f-43b4-96a3-2023b3509b67" providerId="ADAL" clId="{DA88762E-8587-48BB-AAB8-DAB0F9D62CB4}" dt="2022-10-31T22:08:04.705" v="50" actId="1076"/>
          <ac:grpSpMkLst>
            <pc:docMk/>
            <pc:sldMk cId="1891153341" sldId="7631"/>
            <ac:grpSpMk id="32" creationId="{41E207F6-369B-6223-1416-BCA3E9FCA49B}"/>
          </ac:grpSpMkLst>
        </pc:grpChg>
        <pc:graphicFrameChg chg="modGraphic">
          <ac:chgData name="Kong, Deyao" userId="87ea37cf-852f-43b4-96a3-2023b3509b67" providerId="ADAL" clId="{DA88762E-8587-48BB-AAB8-DAB0F9D62CB4}" dt="2022-10-31T22:01:36.671" v="48" actId="14734"/>
          <ac:graphicFrameMkLst>
            <pc:docMk/>
            <pc:sldMk cId="1891153341" sldId="7631"/>
            <ac:graphicFrameMk id="9" creationId="{FB7B016C-D847-8730-D991-C0FAD93C3E5A}"/>
          </ac:graphicFrameMkLst>
        </pc:graphicFrameChg>
      </pc:sldChg>
      <pc:sldChg chg="modTransition">
        <pc:chgData name="Kong, Deyao" userId="87ea37cf-852f-43b4-96a3-2023b3509b67" providerId="ADAL" clId="{DA88762E-8587-48BB-AAB8-DAB0F9D62CB4}" dt="2022-10-30T23:51:11.488" v="10"/>
        <pc:sldMkLst>
          <pc:docMk/>
          <pc:sldMk cId="1557419190" sldId="763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Wumin\OneDrive\UR\DSCC%20483\MacroX\git\processed_satellite_data\processed_satellite_NO2.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Wumin\OneDrive\UR\DSCC%20483\MacroX\git\satellite_data\satellite_data_NO2_India.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lgn="ctr" rtl="0">
              <a:defRPr lang="en-US" altLang="zh-CN" sz="800" b="0" i="0" u="none" strike="noStrike" kern="1200" spc="0" baseline="0" dirty="0" smtClean="0">
                <a:solidFill>
                  <a:srgbClr val="31394D">
                    <a:lumMod val="65000"/>
                    <a:lumOff val="35000"/>
                  </a:srgbClr>
                </a:solidFill>
                <a:latin typeface="+mn-lt"/>
                <a:ea typeface="+mn-ea"/>
                <a:cs typeface="+mn-cs"/>
              </a:defRPr>
            </a:pPr>
            <a:r>
              <a:rPr lang="en-US" sz="800" b="0" i="0" u="none" strike="noStrike" kern="1200" spc="0" baseline="0">
                <a:solidFill>
                  <a:srgbClr val="31394D">
                    <a:lumMod val="65000"/>
                    <a:lumOff val="35000"/>
                  </a:srgbClr>
                </a:solidFill>
                <a:latin typeface="+mn-lt"/>
                <a:ea typeface="+mn-ea"/>
                <a:cs typeface="+mn-cs"/>
              </a:rPr>
              <a:t>Contribution of SO2 Emission from Different Sectors</a:t>
            </a:r>
          </a:p>
        </c:rich>
      </c:tx>
      <c:overlay val="0"/>
      <c:spPr>
        <a:noFill/>
        <a:ln>
          <a:noFill/>
        </a:ln>
        <a:effectLst/>
      </c:spPr>
      <c:txPr>
        <a:bodyPr rot="0" spcFirstLastPara="1" vertOverflow="ellipsis" vert="horz" wrap="square" anchor="ctr" anchorCtr="1"/>
        <a:lstStyle/>
        <a:p>
          <a:pPr algn="ctr" rtl="0">
            <a:defRPr lang="en-US" altLang="zh-CN" sz="800" b="0" i="0" u="none" strike="noStrike" kern="1200" spc="0" baseline="0" dirty="0" smtClean="0">
              <a:solidFill>
                <a:srgbClr val="31394D">
                  <a:lumMod val="65000"/>
                  <a:lumOff val="35000"/>
                </a:srgb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7484433060085015E-2"/>
          <c:y val="0.28189395038272308"/>
          <c:w val="0.89506221839408651"/>
          <c:h val="0.57546386898718072"/>
        </c:manualLayout>
      </c:layout>
      <c:pie3DChart>
        <c:varyColors val="1"/>
        <c:ser>
          <c:idx val="0"/>
          <c:order val="0"/>
          <c:dPt>
            <c:idx val="0"/>
            <c:bubble3D val="0"/>
            <c:spPr>
              <a:solidFill>
                <a:schemeClr val="accent4">
                  <a:tint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BCC7-4D48-9EC4-B09AF8F3F463}"/>
              </c:ext>
            </c:extLst>
          </c:dPt>
          <c:dPt>
            <c:idx val="1"/>
            <c:bubble3D val="0"/>
            <c:spPr>
              <a:solidFill>
                <a:schemeClr val="accent4">
                  <a:tint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BCC7-4D48-9EC4-B09AF8F3F463}"/>
              </c:ext>
            </c:extLst>
          </c:dPt>
          <c:dPt>
            <c:idx val="2"/>
            <c:bubble3D val="0"/>
            <c:spPr>
              <a:solidFill>
                <a:schemeClr val="accent4">
                  <a:shade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BCC7-4D48-9EC4-B09AF8F3F463}"/>
              </c:ext>
            </c:extLst>
          </c:dPt>
          <c:dPt>
            <c:idx val="3"/>
            <c:bubble3D val="0"/>
            <c:spPr>
              <a:solidFill>
                <a:schemeClr val="accent4">
                  <a:shade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BCC7-4D48-9EC4-B09AF8F3F463}"/>
              </c:ext>
            </c:extLst>
          </c:dPt>
          <c:dLbls>
            <c:dLbl>
              <c:idx val="0"/>
              <c:layout>
                <c:manualLayout>
                  <c:x val="3.5677487205430687E-2"/>
                  <c:y val="-2.361437626645522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CC7-4D48-9EC4-B09AF8F3F463}"/>
                </c:ext>
              </c:extLst>
            </c:dLbl>
            <c:dLbl>
              <c:idx val="1"/>
              <c:layout>
                <c:manualLayout>
                  <c:x val="8.0248676114052647E-2"/>
                  <c:y val="-5.3980702040208854E-1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CC7-4D48-9EC4-B09AF8F3F463}"/>
                </c:ext>
              </c:extLst>
            </c:dLbl>
            <c:dLbl>
              <c:idx val="2"/>
              <c:layout>
                <c:manualLayout>
                  <c:x val="-4.5975272913400072E-17"/>
                  <c:y val="-0.3062213381186213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CC7-4D48-9EC4-B09AF8F3F463}"/>
                </c:ext>
              </c:extLst>
            </c:dLbl>
            <c:dLbl>
              <c:idx val="3"/>
              <c:layout>
                <c:manualLayout>
                  <c:x val="-0.2071802029043544"/>
                  <c:y val="1.412170026105786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CC7-4D48-9EC4-B09AF8F3F463}"/>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0">
                <a:spAutoFit/>
              </a:bodyPr>
              <a:lstStyle/>
              <a:p>
                <a:pPr algn="ctr" rtl="0">
                  <a:defRPr lang="en-US" altLang="zh-CN" sz="600" b="0" i="0" u="none" strike="noStrike" kern="1200" baseline="0">
                    <a:solidFill>
                      <a:srgbClr val="31394D">
                        <a:lumMod val="65000"/>
                        <a:lumOff val="35000"/>
                      </a:srgb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Sheet1!$A$1:$A$4</c:f>
              <c:strCache>
                <c:ptCount val="4"/>
                <c:pt idx="0">
                  <c:v>Power</c:v>
                </c:pt>
                <c:pt idx="1">
                  <c:v>Industry</c:v>
                </c:pt>
                <c:pt idx="2">
                  <c:v>Transport</c:v>
                </c:pt>
                <c:pt idx="3">
                  <c:v>Residential</c:v>
                </c:pt>
              </c:strCache>
            </c:strRef>
          </c:cat>
          <c:val>
            <c:numRef>
              <c:f>Sheet1!$C$1:$C$4</c:f>
              <c:numCache>
                <c:formatCode>General</c:formatCode>
                <c:ptCount val="4"/>
                <c:pt idx="0">
                  <c:v>0</c:v>
                </c:pt>
                <c:pt idx="1">
                  <c:v>7</c:v>
                </c:pt>
                <c:pt idx="2">
                  <c:v>91</c:v>
                </c:pt>
                <c:pt idx="3">
                  <c:v>2</c:v>
                </c:pt>
              </c:numCache>
            </c:numRef>
          </c:val>
          <c:extLst>
            <c:ext xmlns:c16="http://schemas.microsoft.com/office/drawing/2014/chart" uri="{C3380CC4-5D6E-409C-BE32-E72D297353CC}">
              <c16:uniqueId val="{00000008-BCC7-4D48-9EC4-B09AF8F3F463}"/>
            </c:ext>
          </c:extLst>
        </c:ser>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altLang="zh-CN"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zh-CN" sz="900" b="0" i="0" u="none" strike="noStrike" kern="1200" baseline="0">
          <a:solidFill>
            <a:schemeClr val="tx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lgn="ctr" rtl="0">
              <a:defRPr lang="en-US" altLang="zh-CN" sz="800" b="0" i="0" u="none" strike="noStrike" kern="1200" spc="0" baseline="0" dirty="0" smtClean="0">
                <a:solidFill>
                  <a:srgbClr val="31394D">
                    <a:lumMod val="65000"/>
                    <a:lumOff val="35000"/>
                  </a:srgbClr>
                </a:solidFill>
                <a:latin typeface="+mn-lt"/>
                <a:ea typeface="+mn-ea"/>
                <a:cs typeface="+mn-cs"/>
              </a:defRPr>
            </a:pPr>
            <a:r>
              <a:rPr lang="en-US" altLang="zh-CN" sz="800" b="0" i="0" u="none" strike="noStrike" kern="1200" spc="0" baseline="0">
                <a:solidFill>
                  <a:srgbClr val="31394D">
                    <a:lumMod val="65000"/>
                    <a:lumOff val="35000"/>
                  </a:srgbClr>
                </a:solidFill>
                <a:latin typeface="+mn-lt"/>
                <a:ea typeface="+mn-ea"/>
                <a:cs typeface="+mn-cs"/>
              </a:rPr>
              <a:t>Contribution of PM2.5 Emission from Different Sectors</a:t>
            </a:r>
          </a:p>
        </c:rich>
      </c:tx>
      <c:overlay val="0"/>
      <c:spPr>
        <a:noFill/>
        <a:ln>
          <a:noFill/>
        </a:ln>
        <a:effectLst/>
      </c:spPr>
      <c:txPr>
        <a:bodyPr rot="0" spcFirstLastPara="1" vertOverflow="ellipsis" vert="horz" wrap="square" anchor="ctr" anchorCtr="1"/>
        <a:lstStyle/>
        <a:p>
          <a:pPr algn="ctr" rtl="0">
            <a:defRPr lang="en-US" altLang="zh-CN" sz="800" b="0" i="0" u="none" strike="noStrike" kern="1200" spc="0" baseline="0" dirty="0" smtClean="0">
              <a:solidFill>
                <a:srgbClr val="31394D">
                  <a:lumMod val="65000"/>
                  <a:lumOff val="35000"/>
                </a:srgb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7484455762109969E-2"/>
          <c:y val="0.27070687855347542"/>
          <c:w val="0.89236010185898973"/>
          <c:h val="0.57636271546753093"/>
        </c:manualLayout>
      </c:layout>
      <c:pie3DChart>
        <c:varyColors val="1"/>
        <c:ser>
          <c:idx val="0"/>
          <c:order val="0"/>
          <c:dPt>
            <c:idx val="0"/>
            <c:bubble3D val="0"/>
            <c:spPr>
              <a:solidFill>
                <a:schemeClr val="accent3">
                  <a:tint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8AE3-446F-AE7C-AAE247AB54BA}"/>
              </c:ext>
            </c:extLst>
          </c:dPt>
          <c:dPt>
            <c:idx val="1"/>
            <c:bubble3D val="0"/>
            <c:spPr>
              <a:solidFill>
                <a:schemeClr val="accent3">
                  <a:tint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8AE3-446F-AE7C-AAE247AB54BA}"/>
              </c:ext>
            </c:extLst>
          </c:dPt>
          <c:dPt>
            <c:idx val="2"/>
            <c:bubble3D val="0"/>
            <c:spPr>
              <a:solidFill>
                <a:schemeClr val="accent3">
                  <a:shade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8AE3-446F-AE7C-AAE247AB54BA}"/>
              </c:ext>
            </c:extLst>
          </c:dPt>
          <c:dPt>
            <c:idx val="3"/>
            <c:bubble3D val="0"/>
            <c:spPr>
              <a:solidFill>
                <a:schemeClr val="accent3">
                  <a:shade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8AE3-446F-AE7C-AAE247AB54BA}"/>
              </c:ext>
            </c:extLst>
          </c:dPt>
          <c:dLbls>
            <c:dLbl>
              <c:idx val="0"/>
              <c:layout>
                <c:manualLayout>
                  <c:x val="-3.5108809665230195E-2"/>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AE3-446F-AE7C-AAE247AB54BA}"/>
                </c:ext>
              </c:extLst>
            </c:dLbl>
            <c:dLbl>
              <c:idx val="1"/>
              <c:layout>
                <c:manualLayout>
                  <c:x val="-6.5202075092570366E-2"/>
                  <c:y val="-4.711097509517251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AE3-446F-AE7C-AAE247AB54BA}"/>
                </c:ext>
              </c:extLst>
            </c:dLbl>
            <c:dLbl>
              <c:idx val="2"/>
              <c:layout>
                <c:manualLayout>
                  <c:x val="3.0093265427340168E-2"/>
                  <c:y val="-0.2885547224579316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AE3-446F-AE7C-AAE247AB54BA}"/>
                </c:ext>
              </c:extLst>
            </c:dLbl>
            <c:dLbl>
              <c:idx val="3"/>
              <c:layout>
                <c:manualLayout>
                  <c:x val="8.5264252044130476E-2"/>
                  <c:y val="-4.711097509517251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AE3-446F-AE7C-AAE247AB54BA}"/>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0">
                <a:spAutoFit/>
              </a:bodyPr>
              <a:lstStyle/>
              <a:p>
                <a:pPr algn="ctr">
                  <a:defRPr lang="en-US" altLang="zh-CN" sz="6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Sheet1!$A$1:$A$4</c:f>
              <c:strCache>
                <c:ptCount val="4"/>
                <c:pt idx="0">
                  <c:v>Power</c:v>
                </c:pt>
                <c:pt idx="1">
                  <c:v>Industry</c:v>
                </c:pt>
                <c:pt idx="2">
                  <c:v>Transport</c:v>
                </c:pt>
                <c:pt idx="3">
                  <c:v>Residential</c:v>
                </c:pt>
              </c:strCache>
            </c:strRef>
          </c:cat>
          <c:val>
            <c:numRef>
              <c:f>Sheet1!$D$1:$D$4</c:f>
              <c:numCache>
                <c:formatCode>General</c:formatCode>
                <c:ptCount val="4"/>
                <c:pt idx="0">
                  <c:v>4</c:v>
                </c:pt>
                <c:pt idx="1">
                  <c:v>24</c:v>
                </c:pt>
                <c:pt idx="2">
                  <c:v>45</c:v>
                </c:pt>
                <c:pt idx="3">
                  <c:v>27</c:v>
                </c:pt>
              </c:numCache>
            </c:numRef>
          </c:val>
          <c:extLst>
            <c:ext xmlns:c16="http://schemas.microsoft.com/office/drawing/2014/chart" uri="{C3380CC4-5D6E-409C-BE32-E72D297353CC}">
              <c16:uniqueId val="{00000008-8AE3-446F-AE7C-AAE247AB54BA}"/>
            </c:ext>
          </c:extLst>
        </c:ser>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altLang="zh-CN"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ctr" rtl="0">
              <a:defRPr lang="en-US" altLang="zh-CN" sz="800" b="0" i="0" u="none" strike="noStrike" kern="1200" spc="0" baseline="0" dirty="0">
                <a:solidFill>
                  <a:srgbClr val="66769E"/>
                </a:solidFill>
                <a:effectLst/>
                <a:latin typeface="Arial" panose="020B0604020202020204" pitchFamily="34" charset="0"/>
                <a:ea typeface="宋体" panose="02010600030101010101" pitchFamily="2" charset="-122"/>
                <a:cs typeface="+mn-cs"/>
              </a:defRPr>
            </a:pPr>
            <a:r>
              <a:rPr lang="en-US" altLang="zh-CN" sz="800" b="0" i="0" u="none" strike="noStrike" kern="1200" spc="0" baseline="0">
                <a:solidFill>
                  <a:srgbClr val="66769E"/>
                </a:solidFill>
                <a:effectLst/>
                <a:latin typeface="Arial" panose="020B0604020202020204" pitchFamily="34" charset="0"/>
                <a:ea typeface="宋体" panose="02010600030101010101" pitchFamily="2" charset="-122"/>
                <a:cs typeface="+mn-cs"/>
              </a:rPr>
              <a:t>Contribution of NO2 Emission from Different Sectors</a:t>
            </a:r>
          </a:p>
        </c:rich>
      </c:tx>
      <c:layout>
        <c:manualLayout>
          <c:xMode val="edge"/>
          <c:yMode val="edge"/>
          <c:x val="0.1752247538598003"/>
          <c:y val="2.3555487547586258E-2"/>
        </c:manualLayout>
      </c:layout>
      <c:overlay val="0"/>
      <c:spPr>
        <a:noFill/>
        <a:ln>
          <a:noFill/>
        </a:ln>
        <a:effectLst/>
      </c:spPr>
      <c:txPr>
        <a:bodyPr rot="0" spcFirstLastPara="1" vertOverflow="ellipsis" vert="horz" wrap="square" anchor="ctr" anchorCtr="1"/>
        <a:lstStyle/>
        <a:p>
          <a:pPr algn="ctr" rtl="0">
            <a:defRPr lang="en-US" altLang="zh-CN" sz="800" b="0" i="0" u="none" strike="noStrike" kern="1200" spc="0" baseline="0" dirty="0">
              <a:solidFill>
                <a:srgbClr val="66769E"/>
              </a:solidFill>
              <a:effectLst/>
              <a:latin typeface="Arial" panose="020B0604020202020204" pitchFamily="34" charset="0"/>
              <a:ea typeface="宋体" panose="02010600030101010101" pitchFamily="2" charset="-122"/>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6875147968218803E-2"/>
          <c:y val="0.25010116751523276"/>
          <c:w val="0.92128327509304242"/>
          <c:h val="0.63363752288734965"/>
        </c:manualLayout>
      </c:layout>
      <c:pie3DChart>
        <c:varyColors val="1"/>
        <c:ser>
          <c:idx val="0"/>
          <c:order val="0"/>
          <c:dPt>
            <c:idx val="0"/>
            <c:bubble3D val="0"/>
            <c:spPr>
              <a:solidFill>
                <a:schemeClr val="accent1">
                  <a:shade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992C-4230-8B98-155856700F74}"/>
              </c:ext>
            </c:extLst>
          </c:dPt>
          <c:dPt>
            <c:idx val="1"/>
            <c:bubble3D val="0"/>
            <c:spPr>
              <a:solidFill>
                <a:schemeClr val="accent1">
                  <a:shade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992C-4230-8B98-155856700F74}"/>
              </c:ext>
            </c:extLst>
          </c:dPt>
          <c:dPt>
            <c:idx val="2"/>
            <c:bubble3D val="0"/>
            <c:spPr>
              <a:solidFill>
                <a:schemeClr val="accent1">
                  <a:tint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992C-4230-8B98-155856700F74}"/>
              </c:ext>
            </c:extLst>
          </c:dPt>
          <c:dPt>
            <c:idx val="3"/>
            <c:bubble3D val="0"/>
            <c:spPr>
              <a:solidFill>
                <a:schemeClr val="accent1">
                  <a:tint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992C-4230-8B98-155856700F74}"/>
              </c:ext>
            </c:extLst>
          </c:dPt>
          <c:dLbls>
            <c:dLbl>
              <c:idx val="0"/>
              <c:layout>
                <c:manualLayout>
                  <c:x val="6.5791405058855834E-2"/>
                  <c:y val="-1.315073193576956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92C-4230-8B98-155856700F74}"/>
                </c:ext>
              </c:extLst>
            </c:dLbl>
            <c:dLbl>
              <c:idx val="1"/>
              <c:layout>
                <c:manualLayout>
                  <c:x val="-4.2811134130991283E-3"/>
                  <c:y val="-9.530249063508933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92C-4230-8B98-155856700F74}"/>
                </c:ext>
              </c:extLst>
            </c:dLbl>
            <c:dLbl>
              <c:idx val="2"/>
              <c:layout>
                <c:manualLayout>
                  <c:x val="0.19693121700255992"/>
                  <c:y val="-0.241302654329197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92C-4230-8B98-155856700F74}"/>
                </c:ext>
              </c:extLst>
            </c:dLbl>
            <c:dLbl>
              <c:idx val="3"/>
              <c:layout>
                <c:manualLayout>
                  <c:x val="-0.13711024170424724"/>
                  <c:y val="-3.184252334467988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92C-4230-8B98-155856700F7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6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Sheet1!$A$1:$A$4</c:f>
              <c:strCache>
                <c:ptCount val="4"/>
                <c:pt idx="0">
                  <c:v>Power</c:v>
                </c:pt>
                <c:pt idx="1">
                  <c:v>Industry</c:v>
                </c:pt>
                <c:pt idx="2">
                  <c:v>Transport</c:v>
                </c:pt>
                <c:pt idx="3">
                  <c:v>Residential</c:v>
                </c:pt>
              </c:strCache>
            </c:strRef>
          </c:cat>
          <c:val>
            <c:numRef>
              <c:f>Sheet1!$B$1:$B$4</c:f>
              <c:numCache>
                <c:formatCode>General</c:formatCode>
                <c:ptCount val="4"/>
                <c:pt idx="0">
                  <c:v>0.03</c:v>
                </c:pt>
                <c:pt idx="1">
                  <c:v>0.31</c:v>
                </c:pt>
                <c:pt idx="2">
                  <c:v>0.63</c:v>
                </c:pt>
                <c:pt idx="3">
                  <c:v>0.03</c:v>
                </c:pt>
              </c:numCache>
            </c:numRef>
          </c:val>
          <c:extLst>
            <c:ext xmlns:c16="http://schemas.microsoft.com/office/drawing/2014/chart" uri="{C3380CC4-5D6E-409C-BE32-E72D297353CC}">
              <c16:uniqueId val="{00000008-992C-4230-8B98-155856700F74}"/>
            </c:ext>
          </c:extLst>
        </c:ser>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lgn="ctr" rtl="0">
              <a:defRPr lang="en-US" altLang="zh-CN" sz="800" b="0" i="0" u="none" strike="noStrike" kern="1200" spc="0" baseline="0">
                <a:solidFill>
                  <a:srgbClr val="31394D">
                    <a:lumMod val="65000"/>
                    <a:lumOff val="35000"/>
                  </a:srgbClr>
                </a:solidFill>
                <a:latin typeface="+mn-lt"/>
                <a:ea typeface="+mn-ea"/>
                <a:cs typeface="+mn-cs"/>
              </a:defRPr>
            </a:pPr>
            <a:r>
              <a:rPr lang="en-US" altLang="zh-CN" sz="800" b="0" i="0" kern="1200" spc="0" baseline="0">
                <a:solidFill>
                  <a:srgbClr val="66769E"/>
                </a:solidFill>
                <a:effectLst/>
                <a:latin typeface="Arial" panose="020B0604020202020204" pitchFamily="34" charset="0"/>
                <a:ea typeface="宋体" panose="02010600030101010101" pitchFamily="2" charset="-122"/>
              </a:rPr>
              <a:t>Contribution of CO Emission from </a:t>
            </a:r>
            <a:br>
              <a:rPr lang="en-US" altLang="zh-CN" sz="800" b="0" i="0" kern="1200" spc="0" baseline="0">
                <a:solidFill>
                  <a:srgbClr val="66769E"/>
                </a:solidFill>
                <a:effectLst/>
                <a:latin typeface="Arial" panose="020B0604020202020204" pitchFamily="34" charset="0"/>
                <a:ea typeface="宋体" panose="02010600030101010101" pitchFamily="2" charset="-122"/>
              </a:rPr>
            </a:br>
            <a:r>
              <a:rPr lang="en-US" altLang="zh-CN" sz="800" b="0" i="0" kern="1200" spc="0" baseline="0">
                <a:solidFill>
                  <a:srgbClr val="66769E"/>
                </a:solidFill>
                <a:effectLst/>
                <a:latin typeface="Arial" panose="020B0604020202020204" pitchFamily="34" charset="0"/>
                <a:ea typeface="宋体" panose="02010600030101010101" pitchFamily="2" charset="-122"/>
              </a:rPr>
              <a:t>Different Sectors</a:t>
            </a:r>
            <a:endParaRPr lang="zh-CN" altLang="zh-CN" sz="800">
              <a:effectLst/>
            </a:endParaRPr>
          </a:p>
        </c:rich>
      </c:tx>
      <c:layout>
        <c:manualLayout>
          <c:xMode val="edge"/>
          <c:yMode val="edge"/>
          <c:x val="0.24688226440080738"/>
          <c:y val="2.7327323234895198E-2"/>
        </c:manualLayout>
      </c:layout>
      <c:overlay val="0"/>
      <c:spPr>
        <a:noFill/>
        <a:ln>
          <a:noFill/>
        </a:ln>
        <a:effectLst/>
      </c:spPr>
      <c:txPr>
        <a:bodyPr rot="0" spcFirstLastPara="1" vertOverflow="ellipsis" vert="horz" wrap="square" anchor="ctr" anchorCtr="1"/>
        <a:lstStyle/>
        <a:p>
          <a:pPr algn="ctr" rtl="0">
            <a:defRPr lang="en-US" altLang="zh-CN" sz="800" b="0" i="0" u="none" strike="noStrike" kern="1200" spc="0" baseline="0">
              <a:solidFill>
                <a:srgbClr val="31394D">
                  <a:lumMod val="65000"/>
                  <a:lumOff val="35000"/>
                </a:srgb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7546632713670086E-2"/>
          <c:y val="0.26123989433373523"/>
          <c:w val="0.875"/>
          <c:h val="0.57006417984540103"/>
        </c:manualLayout>
      </c:layout>
      <c:pie3DChart>
        <c:varyColors val="1"/>
        <c:ser>
          <c:idx val="0"/>
          <c:order val="0"/>
          <c:dPt>
            <c:idx val="0"/>
            <c:bubble3D val="0"/>
            <c:spPr>
              <a:solidFill>
                <a:schemeClr val="accent5">
                  <a:shade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705B-4C27-ACD9-334BF779C5A5}"/>
              </c:ext>
            </c:extLst>
          </c:dPt>
          <c:dPt>
            <c:idx val="1"/>
            <c:bubble3D val="0"/>
            <c:spPr>
              <a:solidFill>
                <a:schemeClr val="accent5">
                  <a:shade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705B-4C27-ACD9-334BF779C5A5}"/>
              </c:ext>
            </c:extLst>
          </c:dPt>
          <c:dPt>
            <c:idx val="2"/>
            <c:bubble3D val="0"/>
            <c:spPr>
              <a:solidFill>
                <a:schemeClr val="accent5">
                  <a:tint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705B-4C27-ACD9-334BF779C5A5}"/>
              </c:ext>
            </c:extLst>
          </c:dPt>
          <c:dPt>
            <c:idx val="3"/>
            <c:bubble3D val="0"/>
            <c:spPr>
              <a:solidFill>
                <a:schemeClr val="accent5">
                  <a:tint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705B-4C27-ACD9-334BF779C5A5}"/>
              </c:ext>
            </c:extLst>
          </c:dPt>
          <c:dLbls>
            <c:dLbl>
              <c:idx val="0"/>
              <c:layout>
                <c:manualLayout>
                  <c:x val="-0.11535751747147059"/>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05B-4C27-ACD9-334BF779C5A5}"/>
                </c:ext>
              </c:extLst>
            </c:dLbl>
            <c:dLbl>
              <c:idx val="1"/>
              <c:layout>
                <c:manualLayout>
                  <c:x val="7.5233163568350414E-2"/>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05B-4C27-ACD9-334BF779C5A5}"/>
                </c:ext>
              </c:extLst>
            </c:dLbl>
            <c:dLbl>
              <c:idx val="2"/>
              <c:layout>
                <c:manualLayout>
                  <c:x val="-0.17554404832615098"/>
                  <c:y val="-0.1013226012339550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05B-4C27-ACD9-334BF779C5A5}"/>
                </c:ext>
              </c:extLst>
            </c:dLbl>
            <c:dLbl>
              <c:idx val="3"/>
              <c:layout>
                <c:manualLayout>
                  <c:x val="6.5202075092570366E-2"/>
                  <c:y val="-0.1013226012339550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05B-4C27-ACD9-334BF779C5A5}"/>
                </c:ext>
              </c:extLst>
            </c:dLbl>
            <c:spPr>
              <a:solidFill>
                <a:srgbClr val="FFFFFF"/>
              </a:solidFill>
              <a:ln>
                <a:solidFill>
                  <a:srgbClr val="31394D">
                    <a:lumMod val="25000"/>
                    <a:lumOff val="75000"/>
                  </a:srgbClr>
                </a:solidFill>
              </a:ln>
              <a:effectLst/>
            </c:spPr>
            <c:txPr>
              <a:bodyPr rot="0" spcFirstLastPara="1" vertOverflow="clip" horzOverflow="clip" vert="horz" wrap="square" lIns="38100" tIns="19050" rIns="38100" bIns="19050" anchor="ctr" anchorCtr="0">
                <a:spAutoFit/>
              </a:bodyPr>
              <a:lstStyle/>
              <a:p>
                <a:pPr algn="ctr" rtl="0">
                  <a:defRPr lang="en-US" altLang="zh-CN" sz="600" b="0" i="0" u="none" strike="noStrike" kern="1200" baseline="0">
                    <a:solidFill>
                      <a:srgbClr val="31394D">
                        <a:lumMod val="65000"/>
                        <a:lumOff val="35000"/>
                      </a:srgb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Sheet1!$A$1:$A$4</c:f>
              <c:strCache>
                <c:ptCount val="4"/>
                <c:pt idx="0">
                  <c:v>Power</c:v>
                </c:pt>
                <c:pt idx="1">
                  <c:v>Industry</c:v>
                </c:pt>
                <c:pt idx="2">
                  <c:v>Transport</c:v>
                </c:pt>
                <c:pt idx="3">
                  <c:v>Residential</c:v>
                </c:pt>
              </c:strCache>
            </c:strRef>
          </c:cat>
          <c:val>
            <c:numRef>
              <c:f>Sheet1!$E$1:$E$4</c:f>
              <c:numCache>
                <c:formatCode>General</c:formatCode>
                <c:ptCount val="4"/>
                <c:pt idx="0">
                  <c:v>0</c:v>
                </c:pt>
                <c:pt idx="1">
                  <c:v>2</c:v>
                </c:pt>
                <c:pt idx="2">
                  <c:v>60</c:v>
                </c:pt>
                <c:pt idx="3">
                  <c:v>38</c:v>
                </c:pt>
              </c:numCache>
            </c:numRef>
          </c:val>
          <c:extLst>
            <c:ext xmlns:c16="http://schemas.microsoft.com/office/drawing/2014/chart" uri="{C3380CC4-5D6E-409C-BE32-E72D297353CC}">
              <c16:uniqueId val="{00000008-705B-4C27-ACD9-334BF779C5A5}"/>
            </c:ext>
          </c:extLst>
        </c:ser>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altLang="zh-CN"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Agartala</a:t>
            </a:r>
            <a:r>
              <a:rPr lang="en-US" altLang="zh-CN" baseline="0"/>
              <a:t> NO2</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cat>
            <c:numRef>
              <c:f>processed_satellite_NO2!$A$367:$A$1462</c:f>
              <c:numCache>
                <c:formatCode>m/d/yyyy</c:formatCode>
                <c:ptCount val="1096"/>
                <c:pt idx="0">
                  <c:v>43466</c:v>
                </c:pt>
                <c:pt idx="1">
                  <c:v>43467</c:v>
                </c:pt>
                <c:pt idx="2">
                  <c:v>43468</c:v>
                </c:pt>
                <c:pt idx="3">
                  <c:v>43469</c:v>
                </c:pt>
                <c:pt idx="4">
                  <c:v>43470</c:v>
                </c:pt>
                <c:pt idx="5">
                  <c:v>43471</c:v>
                </c:pt>
                <c:pt idx="6">
                  <c:v>43472</c:v>
                </c:pt>
                <c:pt idx="7">
                  <c:v>43473</c:v>
                </c:pt>
                <c:pt idx="8">
                  <c:v>43474</c:v>
                </c:pt>
                <c:pt idx="9">
                  <c:v>43475</c:v>
                </c:pt>
                <c:pt idx="10">
                  <c:v>43476</c:v>
                </c:pt>
                <c:pt idx="11">
                  <c:v>43477</c:v>
                </c:pt>
                <c:pt idx="12">
                  <c:v>43478</c:v>
                </c:pt>
                <c:pt idx="13">
                  <c:v>43479</c:v>
                </c:pt>
                <c:pt idx="14">
                  <c:v>43480</c:v>
                </c:pt>
                <c:pt idx="15">
                  <c:v>43481</c:v>
                </c:pt>
                <c:pt idx="16">
                  <c:v>43482</c:v>
                </c:pt>
                <c:pt idx="17">
                  <c:v>43483</c:v>
                </c:pt>
                <c:pt idx="18">
                  <c:v>43484</c:v>
                </c:pt>
                <c:pt idx="19">
                  <c:v>43485</c:v>
                </c:pt>
                <c:pt idx="20">
                  <c:v>43486</c:v>
                </c:pt>
                <c:pt idx="21">
                  <c:v>43487</c:v>
                </c:pt>
                <c:pt idx="22">
                  <c:v>43488</c:v>
                </c:pt>
                <c:pt idx="23">
                  <c:v>43489</c:v>
                </c:pt>
                <c:pt idx="24">
                  <c:v>43490</c:v>
                </c:pt>
                <c:pt idx="25">
                  <c:v>43491</c:v>
                </c:pt>
                <c:pt idx="26">
                  <c:v>43492</c:v>
                </c:pt>
                <c:pt idx="27">
                  <c:v>43493</c:v>
                </c:pt>
                <c:pt idx="28">
                  <c:v>43494</c:v>
                </c:pt>
                <c:pt idx="29">
                  <c:v>43495</c:v>
                </c:pt>
                <c:pt idx="30">
                  <c:v>43496</c:v>
                </c:pt>
                <c:pt idx="31">
                  <c:v>43497</c:v>
                </c:pt>
                <c:pt idx="32">
                  <c:v>43498</c:v>
                </c:pt>
                <c:pt idx="33">
                  <c:v>43499</c:v>
                </c:pt>
                <c:pt idx="34">
                  <c:v>43500</c:v>
                </c:pt>
                <c:pt idx="35">
                  <c:v>43501</c:v>
                </c:pt>
                <c:pt idx="36">
                  <c:v>43502</c:v>
                </c:pt>
                <c:pt idx="37">
                  <c:v>43503</c:v>
                </c:pt>
                <c:pt idx="38">
                  <c:v>43504</c:v>
                </c:pt>
                <c:pt idx="39">
                  <c:v>43505</c:v>
                </c:pt>
                <c:pt idx="40">
                  <c:v>43506</c:v>
                </c:pt>
                <c:pt idx="41">
                  <c:v>43507</c:v>
                </c:pt>
                <c:pt idx="42">
                  <c:v>43508</c:v>
                </c:pt>
                <c:pt idx="43">
                  <c:v>43509</c:v>
                </c:pt>
                <c:pt idx="44">
                  <c:v>43510</c:v>
                </c:pt>
                <c:pt idx="45">
                  <c:v>43511</c:v>
                </c:pt>
                <c:pt idx="46">
                  <c:v>43512</c:v>
                </c:pt>
                <c:pt idx="47">
                  <c:v>43513</c:v>
                </c:pt>
                <c:pt idx="48">
                  <c:v>43514</c:v>
                </c:pt>
                <c:pt idx="49">
                  <c:v>43515</c:v>
                </c:pt>
                <c:pt idx="50">
                  <c:v>43516</c:v>
                </c:pt>
                <c:pt idx="51">
                  <c:v>43517</c:v>
                </c:pt>
                <c:pt idx="52">
                  <c:v>43518</c:v>
                </c:pt>
                <c:pt idx="53">
                  <c:v>43519</c:v>
                </c:pt>
                <c:pt idx="54">
                  <c:v>43520</c:v>
                </c:pt>
                <c:pt idx="55">
                  <c:v>43521</c:v>
                </c:pt>
                <c:pt idx="56">
                  <c:v>43522</c:v>
                </c:pt>
                <c:pt idx="57">
                  <c:v>43523</c:v>
                </c:pt>
                <c:pt idx="58">
                  <c:v>43524</c:v>
                </c:pt>
                <c:pt idx="59">
                  <c:v>43525</c:v>
                </c:pt>
                <c:pt idx="60">
                  <c:v>43526</c:v>
                </c:pt>
                <c:pt idx="61">
                  <c:v>43527</c:v>
                </c:pt>
                <c:pt idx="62">
                  <c:v>43528</c:v>
                </c:pt>
                <c:pt idx="63">
                  <c:v>43529</c:v>
                </c:pt>
                <c:pt idx="64">
                  <c:v>43530</c:v>
                </c:pt>
                <c:pt idx="65">
                  <c:v>43531</c:v>
                </c:pt>
                <c:pt idx="66">
                  <c:v>43532</c:v>
                </c:pt>
                <c:pt idx="67">
                  <c:v>43533</c:v>
                </c:pt>
                <c:pt idx="68">
                  <c:v>43534</c:v>
                </c:pt>
                <c:pt idx="69">
                  <c:v>43535</c:v>
                </c:pt>
                <c:pt idx="70">
                  <c:v>43536</c:v>
                </c:pt>
                <c:pt idx="71">
                  <c:v>43537</c:v>
                </c:pt>
                <c:pt idx="72">
                  <c:v>43538</c:v>
                </c:pt>
                <c:pt idx="73">
                  <c:v>43539</c:v>
                </c:pt>
                <c:pt idx="74">
                  <c:v>43540</c:v>
                </c:pt>
                <c:pt idx="75">
                  <c:v>43541</c:v>
                </c:pt>
                <c:pt idx="76">
                  <c:v>43542</c:v>
                </c:pt>
                <c:pt idx="77">
                  <c:v>43543</c:v>
                </c:pt>
                <c:pt idx="78">
                  <c:v>43544</c:v>
                </c:pt>
                <c:pt idx="79">
                  <c:v>43545</c:v>
                </c:pt>
                <c:pt idx="80">
                  <c:v>43546</c:v>
                </c:pt>
                <c:pt idx="81">
                  <c:v>43547</c:v>
                </c:pt>
                <c:pt idx="82">
                  <c:v>43548</c:v>
                </c:pt>
                <c:pt idx="83">
                  <c:v>43549</c:v>
                </c:pt>
                <c:pt idx="84">
                  <c:v>43550</c:v>
                </c:pt>
                <c:pt idx="85">
                  <c:v>43551</c:v>
                </c:pt>
                <c:pt idx="86">
                  <c:v>43552</c:v>
                </c:pt>
                <c:pt idx="87">
                  <c:v>43553</c:v>
                </c:pt>
                <c:pt idx="88">
                  <c:v>43554</c:v>
                </c:pt>
                <c:pt idx="89">
                  <c:v>43555</c:v>
                </c:pt>
                <c:pt idx="90">
                  <c:v>43556</c:v>
                </c:pt>
                <c:pt idx="91">
                  <c:v>43557</c:v>
                </c:pt>
                <c:pt idx="92">
                  <c:v>43558</c:v>
                </c:pt>
                <c:pt idx="93">
                  <c:v>43559</c:v>
                </c:pt>
                <c:pt idx="94">
                  <c:v>43560</c:v>
                </c:pt>
                <c:pt idx="95">
                  <c:v>43561</c:v>
                </c:pt>
                <c:pt idx="96">
                  <c:v>43562</c:v>
                </c:pt>
                <c:pt idx="97">
                  <c:v>43563</c:v>
                </c:pt>
                <c:pt idx="98">
                  <c:v>43564</c:v>
                </c:pt>
                <c:pt idx="99">
                  <c:v>43565</c:v>
                </c:pt>
                <c:pt idx="100">
                  <c:v>43566</c:v>
                </c:pt>
                <c:pt idx="101">
                  <c:v>43567</c:v>
                </c:pt>
                <c:pt idx="102">
                  <c:v>43568</c:v>
                </c:pt>
                <c:pt idx="103">
                  <c:v>43569</c:v>
                </c:pt>
                <c:pt idx="104">
                  <c:v>43570</c:v>
                </c:pt>
                <c:pt idx="105">
                  <c:v>43571</c:v>
                </c:pt>
                <c:pt idx="106">
                  <c:v>43572</c:v>
                </c:pt>
                <c:pt idx="107">
                  <c:v>43573</c:v>
                </c:pt>
                <c:pt idx="108">
                  <c:v>43574</c:v>
                </c:pt>
                <c:pt idx="109">
                  <c:v>43575</c:v>
                </c:pt>
                <c:pt idx="110">
                  <c:v>43576</c:v>
                </c:pt>
                <c:pt idx="111">
                  <c:v>43577</c:v>
                </c:pt>
                <c:pt idx="112">
                  <c:v>43578</c:v>
                </c:pt>
                <c:pt idx="113">
                  <c:v>43579</c:v>
                </c:pt>
                <c:pt idx="114">
                  <c:v>43580</c:v>
                </c:pt>
                <c:pt idx="115">
                  <c:v>43581</c:v>
                </c:pt>
                <c:pt idx="116">
                  <c:v>43582</c:v>
                </c:pt>
                <c:pt idx="117">
                  <c:v>43583</c:v>
                </c:pt>
                <c:pt idx="118">
                  <c:v>43584</c:v>
                </c:pt>
                <c:pt idx="119">
                  <c:v>43585</c:v>
                </c:pt>
                <c:pt idx="120">
                  <c:v>43586</c:v>
                </c:pt>
                <c:pt idx="121">
                  <c:v>43587</c:v>
                </c:pt>
                <c:pt idx="122">
                  <c:v>43588</c:v>
                </c:pt>
                <c:pt idx="123">
                  <c:v>43589</c:v>
                </c:pt>
                <c:pt idx="124">
                  <c:v>43590</c:v>
                </c:pt>
                <c:pt idx="125">
                  <c:v>43591</c:v>
                </c:pt>
                <c:pt idx="126">
                  <c:v>43592</c:v>
                </c:pt>
                <c:pt idx="127">
                  <c:v>43593</c:v>
                </c:pt>
                <c:pt idx="128">
                  <c:v>43594</c:v>
                </c:pt>
                <c:pt idx="129">
                  <c:v>43595</c:v>
                </c:pt>
                <c:pt idx="130">
                  <c:v>43596</c:v>
                </c:pt>
                <c:pt idx="131">
                  <c:v>43597</c:v>
                </c:pt>
                <c:pt idx="132">
                  <c:v>43598</c:v>
                </c:pt>
                <c:pt idx="133">
                  <c:v>43599</c:v>
                </c:pt>
                <c:pt idx="134">
                  <c:v>43600</c:v>
                </c:pt>
                <c:pt idx="135">
                  <c:v>43601</c:v>
                </c:pt>
                <c:pt idx="136">
                  <c:v>43602</c:v>
                </c:pt>
                <c:pt idx="137">
                  <c:v>43603</c:v>
                </c:pt>
                <c:pt idx="138">
                  <c:v>43604</c:v>
                </c:pt>
                <c:pt idx="139">
                  <c:v>43605</c:v>
                </c:pt>
                <c:pt idx="140">
                  <c:v>43606</c:v>
                </c:pt>
                <c:pt idx="141">
                  <c:v>43607</c:v>
                </c:pt>
                <c:pt idx="142">
                  <c:v>43608</c:v>
                </c:pt>
                <c:pt idx="143">
                  <c:v>43609</c:v>
                </c:pt>
                <c:pt idx="144">
                  <c:v>43610</c:v>
                </c:pt>
                <c:pt idx="145">
                  <c:v>43611</c:v>
                </c:pt>
                <c:pt idx="146">
                  <c:v>43612</c:v>
                </c:pt>
                <c:pt idx="147">
                  <c:v>43613</c:v>
                </c:pt>
                <c:pt idx="148">
                  <c:v>43614</c:v>
                </c:pt>
                <c:pt idx="149">
                  <c:v>43615</c:v>
                </c:pt>
                <c:pt idx="150">
                  <c:v>43616</c:v>
                </c:pt>
                <c:pt idx="151">
                  <c:v>43617</c:v>
                </c:pt>
                <c:pt idx="152">
                  <c:v>43618</c:v>
                </c:pt>
                <c:pt idx="153">
                  <c:v>43619</c:v>
                </c:pt>
                <c:pt idx="154">
                  <c:v>43620</c:v>
                </c:pt>
                <c:pt idx="155">
                  <c:v>43621</c:v>
                </c:pt>
                <c:pt idx="156">
                  <c:v>43622</c:v>
                </c:pt>
                <c:pt idx="157">
                  <c:v>43623</c:v>
                </c:pt>
                <c:pt idx="158">
                  <c:v>43624</c:v>
                </c:pt>
                <c:pt idx="159">
                  <c:v>43625</c:v>
                </c:pt>
                <c:pt idx="160">
                  <c:v>43626</c:v>
                </c:pt>
                <c:pt idx="161">
                  <c:v>43627</c:v>
                </c:pt>
                <c:pt idx="162">
                  <c:v>43628</c:v>
                </c:pt>
                <c:pt idx="163">
                  <c:v>43629</c:v>
                </c:pt>
                <c:pt idx="164">
                  <c:v>43630</c:v>
                </c:pt>
                <c:pt idx="165">
                  <c:v>43631</c:v>
                </c:pt>
                <c:pt idx="166">
                  <c:v>43632</c:v>
                </c:pt>
                <c:pt idx="167">
                  <c:v>43633</c:v>
                </c:pt>
                <c:pt idx="168">
                  <c:v>43634</c:v>
                </c:pt>
                <c:pt idx="169">
                  <c:v>43635</c:v>
                </c:pt>
                <c:pt idx="170">
                  <c:v>43636</c:v>
                </c:pt>
                <c:pt idx="171">
                  <c:v>43637</c:v>
                </c:pt>
                <c:pt idx="172">
                  <c:v>43638</c:v>
                </c:pt>
                <c:pt idx="173">
                  <c:v>43639</c:v>
                </c:pt>
                <c:pt idx="174">
                  <c:v>43640</c:v>
                </c:pt>
                <c:pt idx="175">
                  <c:v>43641</c:v>
                </c:pt>
                <c:pt idx="176">
                  <c:v>43642</c:v>
                </c:pt>
                <c:pt idx="177">
                  <c:v>43643</c:v>
                </c:pt>
                <c:pt idx="178">
                  <c:v>43644</c:v>
                </c:pt>
                <c:pt idx="179">
                  <c:v>43645</c:v>
                </c:pt>
                <c:pt idx="180">
                  <c:v>43646</c:v>
                </c:pt>
                <c:pt idx="181">
                  <c:v>43647</c:v>
                </c:pt>
                <c:pt idx="182">
                  <c:v>43648</c:v>
                </c:pt>
                <c:pt idx="183">
                  <c:v>43649</c:v>
                </c:pt>
                <c:pt idx="184">
                  <c:v>43650</c:v>
                </c:pt>
                <c:pt idx="185">
                  <c:v>43651</c:v>
                </c:pt>
                <c:pt idx="186">
                  <c:v>43652</c:v>
                </c:pt>
                <c:pt idx="187">
                  <c:v>43653</c:v>
                </c:pt>
                <c:pt idx="188">
                  <c:v>43654</c:v>
                </c:pt>
                <c:pt idx="189">
                  <c:v>43655</c:v>
                </c:pt>
                <c:pt idx="190">
                  <c:v>43656</c:v>
                </c:pt>
                <c:pt idx="191">
                  <c:v>43657</c:v>
                </c:pt>
                <c:pt idx="192">
                  <c:v>43658</c:v>
                </c:pt>
                <c:pt idx="193">
                  <c:v>43659</c:v>
                </c:pt>
                <c:pt idx="194">
                  <c:v>43660</c:v>
                </c:pt>
                <c:pt idx="195">
                  <c:v>43661</c:v>
                </c:pt>
                <c:pt idx="196">
                  <c:v>43662</c:v>
                </c:pt>
                <c:pt idx="197">
                  <c:v>43663</c:v>
                </c:pt>
                <c:pt idx="198">
                  <c:v>43664</c:v>
                </c:pt>
                <c:pt idx="199">
                  <c:v>43665</c:v>
                </c:pt>
                <c:pt idx="200">
                  <c:v>43666</c:v>
                </c:pt>
                <c:pt idx="201">
                  <c:v>43667</c:v>
                </c:pt>
                <c:pt idx="202">
                  <c:v>43668</c:v>
                </c:pt>
                <c:pt idx="203">
                  <c:v>43669</c:v>
                </c:pt>
                <c:pt idx="204">
                  <c:v>43670</c:v>
                </c:pt>
                <c:pt idx="205">
                  <c:v>43671</c:v>
                </c:pt>
                <c:pt idx="206">
                  <c:v>43672</c:v>
                </c:pt>
                <c:pt idx="207">
                  <c:v>43673</c:v>
                </c:pt>
                <c:pt idx="208">
                  <c:v>43674</c:v>
                </c:pt>
                <c:pt idx="209">
                  <c:v>43675</c:v>
                </c:pt>
                <c:pt idx="210">
                  <c:v>43676</c:v>
                </c:pt>
                <c:pt idx="211">
                  <c:v>43677</c:v>
                </c:pt>
                <c:pt idx="212">
                  <c:v>43678</c:v>
                </c:pt>
                <c:pt idx="213">
                  <c:v>43679</c:v>
                </c:pt>
                <c:pt idx="214">
                  <c:v>43680</c:v>
                </c:pt>
                <c:pt idx="215">
                  <c:v>43681</c:v>
                </c:pt>
                <c:pt idx="216">
                  <c:v>43682</c:v>
                </c:pt>
                <c:pt idx="217">
                  <c:v>43683</c:v>
                </c:pt>
                <c:pt idx="218">
                  <c:v>43684</c:v>
                </c:pt>
                <c:pt idx="219">
                  <c:v>43685</c:v>
                </c:pt>
                <c:pt idx="220">
                  <c:v>43686</c:v>
                </c:pt>
                <c:pt idx="221">
                  <c:v>43687</c:v>
                </c:pt>
                <c:pt idx="222">
                  <c:v>43688</c:v>
                </c:pt>
                <c:pt idx="223">
                  <c:v>43689</c:v>
                </c:pt>
                <c:pt idx="224">
                  <c:v>43690</c:v>
                </c:pt>
                <c:pt idx="225">
                  <c:v>43691</c:v>
                </c:pt>
                <c:pt idx="226">
                  <c:v>43692</c:v>
                </c:pt>
                <c:pt idx="227">
                  <c:v>43693</c:v>
                </c:pt>
                <c:pt idx="228">
                  <c:v>43694</c:v>
                </c:pt>
                <c:pt idx="229">
                  <c:v>43695</c:v>
                </c:pt>
                <c:pt idx="230">
                  <c:v>43696</c:v>
                </c:pt>
                <c:pt idx="231">
                  <c:v>43697</c:v>
                </c:pt>
                <c:pt idx="232">
                  <c:v>43698</c:v>
                </c:pt>
                <c:pt idx="233">
                  <c:v>43699</c:v>
                </c:pt>
                <c:pt idx="234">
                  <c:v>43700</c:v>
                </c:pt>
                <c:pt idx="235">
                  <c:v>43701</c:v>
                </c:pt>
                <c:pt idx="236">
                  <c:v>43702</c:v>
                </c:pt>
                <c:pt idx="237">
                  <c:v>43703</c:v>
                </c:pt>
                <c:pt idx="238">
                  <c:v>43704</c:v>
                </c:pt>
                <c:pt idx="239">
                  <c:v>43705</c:v>
                </c:pt>
                <c:pt idx="240">
                  <c:v>43706</c:v>
                </c:pt>
                <c:pt idx="241">
                  <c:v>43707</c:v>
                </c:pt>
                <c:pt idx="242">
                  <c:v>43708</c:v>
                </c:pt>
                <c:pt idx="243">
                  <c:v>43709</c:v>
                </c:pt>
                <c:pt idx="244">
                  <c:v>43710</c:v>
                </c:pt>
                <c:pt idx="245">
                  <c:v>43711</c:v>
                </c:pt>
                <c:pt idx="246">
                  <c:v>43712</c:v>
                </c:pt>
                <c:pt idx="247">
                  <c:v>43713</c:v>
                </c:pt>
                <c:pt idx="248">
                  <c:v>43714</c:v>
                </c:pt>
                <c:pt idx="249">
                  <c:v>43715</c:v>
                </c:pt>
                <c:pt idx="250">
                  <c:v>43716</c:v>
                </c:pt>
                <c:pt idx="251">
                  <c:v>43717</c:v>
                </c:pt>
                <c:pt idx="252">
                  <c:v>43718</c:v>
                </c:pt>
                <c:pt idx="253">
                  <c:v>43719</c:v>
                </c:pt>
                <c:pt idx="254">
                  <c:v>43720</c:v>
                </c:pt>
                <c:pt idx="255">
                  <c:v>43721</c:v>
                </c:pt>
                <c:pt idx="256">
                  <c:v>43722</c:v>
                </c:pt>
                <c:pt idx="257">
                  <c:v>43723</c:v>
                </c:pt>
                <c:pt idx="258">
                  <c:v>43724</c:v>
                </c:pt>
                <c:pt idx="259">
                  <c:v>43725</c:v>
                </c:pt>
                <c:pt idx="260">
                  <c:v>43726</c:v>
                </c:pt>
                <c:pt idx="261">
                  <c:v>43727</c:v>
                </c:pt>
                <c:pt idx="262">
                  <c:v>43728</c:v>
                </c:pt>
                <c:pt idx="263">
                  <c:v>43729</c:v>
                </c:pt>
                <c:pt idx="264">
                  <c:v>43730</c:v>
                </c:pt>
                <c:pt idx="265">
                  <c:v>43731</c:v>
                </c:pt>
                <c:pt idx="266">
                  <c:v>43732</c:v>
                </c:pt>
                <c:pt idx="267">
                  <c:v>43733</c:v>
                </c:pt>
                <c:pt idx="268">
                  <c:v>43734</c:v>
                </c:pt>
                <c:pt idx="269">
                  <c:v>43735</c:v>
                </c:pt>
                <c:pt idx="270">
                  <c:v>43736</c:v>
                </c:pt>
                <c:pt idx="271">
                  <c:v>43737</c:v>
                </c:pt>
                <c:pt idx="272">
                  <c:v>43738</c:v>
                </c:pt>
                <c:pt idx="273">
                  <c:v>43739</c:v>
                </c:pt>
                <c:pt idx="274">
                  <c:v>43740</c:v>
                </c:pt>
                <c:pt idx="275">
                  <c:v>43741</c:v>
                </c:pt>
                <c:pt idx="276">
                  <c:v>43742</c:v>
                </c:pt>
                <c:pt idx="277">
                  <c:v>43743</c:v>
                </c:pt>
                <c:pt idx="278">
                  <c:v>43744</c:v>
                </c:pt>
                <c:pt idx="279">
                  <c:v>43745</c:v>
                </c:pt>
                <c:pt idx="280">
                  <c:v>43746</c:v>
                </c:pt>
                <c:pt idx="281">
                  <c:v>43747</c:v>
                </c:pt>
                <c:pt idx="282">
                  <c:v>43748</c:v>
                </c:pt>
                <c:pt idx="283">
                  <c:v>43749</c:v>
                </c:pt>
                <c:pt idx="284">
                  <c:v>43750</c:v>
                </c:pt>
                <c:pt idx="285">
                  <c:v>43751</c:v>
                </c:pt>
                <c:pt idx="286">
                  <c:v>43752</c:v>
                </c:pt>
                <c:pt idx="287">
                  <c:v>43753</c:v>
                </c:pt>
                <c:pt idx="288">
                  <c:v>43754</c:v>
                </c:pt>
                <c:pt idx="289">
                  <c:v>43755</c:v>
                </c:pt>
                <c:pt idx="290">
                  <c:v>43756</c:v>
                </c:pt>
                <c:pt idx="291">
                  <c:v>43757</c:v>
                </c:pt>
                <c:pt idx="292">
                  <c:v>43758</c:v>
                </c:pt>
                <c:pt idx="293">
                  <c:v>43759</c:v>
                </c:pt>
                <c:pt idx="294">
                  <c:v>43760</c:v>
                </c:pt>
                <c:pt idx="295">
                  <c:v>43761</c:v>
                </c:pt>
                <c:pt idx="296">
                  <c:v>43762</c:v>
                </c:pt>
                <c:pt idx="297">
                  <c:v>43763</c:v>
                </c:pt>
                <c:pt idx="298">
                  <c:v>43764</c:v>
                </c:pt>
                <c:pt idx="299">
                  <c:v>43765</c:v>
                </c:pt>
                <c:pt idx="300">
                  <c:v>43766</c:v>
                </c:pt>
                <c:pt idx="301">
                  <c:v>43767</c:v>
                </c:pt>
                <c:pt idx="302">
                  <c:v>43768</c:v>
                </c:pt>
                <c:pt idx="303">
                  <c:v>43769</c:v>
                </c:pt>
                <c:pt idx="304">
                  <c:v>43770</c:v>
                </c:pt>
                <c:pt idx="305">
                  <c:v>43771</c:v>
                </c:pt>
                <c:pt idx="306">
                  <c:v>43772</c:v>
                </c:pt>
                <c:pt idx="307">
                  <c:v>43773</c:v>
                </c:pt>
                <c:pt idx="308">
                  <c:v>43774</c:v>
                </c:pt>
                <c:pt idx="309">
                  <c:v>43775</c:v>
                </c:pt>
                <c:pt idx="310">
                  <c:v>43776</c:v>
                </c:pt>
                <c:pt idx="311">
                  <c:v>43777</c:v>
                </c:pt>
                <c:pt idx="312">
                  <c:v>43778</c:v>
                </c:pt>
                <c:pt idx="313">
                  <c:v>43779</c:v>
                </c:pt>
                <c:pt idx="314">
                  <c:v>43780</c:v>
                </c:pt>
                <c:pt idx="315">
                  <c:v>43781</c:v>
                </c:pt>
                <c:pt idx="316">
                  <c:v>43782</c:v>
                </c:pt>
                <c:pt idx="317">
                  <c:v>43783</c:v>
                </c:pt>
                <c:pt idx="318">
                  <c:v>43784</c:v>
                </c:pt>
                <c:pt idx="319">
                  <c:v>43785</c:v>
                </c:pt>
                <c:pt idx="320">
                  <c:v>43786</c:v>
                </c:pt>
                <c:pt idx="321">
                  <c:v>43787</c:v>
                </c:pt>
                <c:pt idx="322">
                  <c:v>43788</c:v>
                </c:pt>
                <c:pt idx="323">
                  <c:v>43789</c:v>
                </c:pt>
                <c:pt idx="324">
                  <c:v>43790</c:v>
                </c:pt>
                <c:pt idx="325">
                  <c:v>43791</c:v>
                </c:pt>
                <c:pt idx="326">
                  <c:v>43792</c:v>
                </c:pt>
                <c:pt idx="327">
                  <c:v>43793</c:v>
                </c:pt>
                <c:pt idx="328">
                  <c:v>43794</c:v>
                </c:pt>
                <c:pt idx="329">
                  <c:v>43795</c:v>
                </c:pt>
                <c:pt idx="330">
                  <c:v>43796</c:v>
                </c:pt>
                <c:pt idx="331">
                  <c:v>43797</c:v>
                </c:pt>
                <c:pt idx="332">
                  <c:v>43798</c:v>
                </c:pt>
                <c:pt idx="333">
                  <c:v>43799</c:v>
                </c:pt>
                <c:pt idx="334">
                  <c:v>43800</c:v>
                </c:pt>
                <c:pt idx="335">
                  <c:v>43801</c:v>
                </c:pt>
                <c:pt idx="336">
                  <c:v>43802</c:v>
                </c:pt>
                <c:pt idx="337">
                  <c:v>43803</c:v>
                </c:pt>
                <c:pt idx="338">
                  <c:v>43804</c:v>
                </c:pt>
                <c:pt idx="339">
                  <c:v>43805</c:v>
                </c:pt>
                <c:pt idx="340">
                  <c:v>43806</c:v>
                </c:pt>
                <c:pt idx="341">
                  <c:v>43807</c:v>
                </c:pt>
                <c:pt idx="342">
                  <c:v>43808</c:v>
                </c:pt>
                <c:pt idx="343">
                  <c:v>43809</c:v>
                </c:pt>
                <c:pt idx="344">
                  <c:v>43810</c:v>
                </c:pt>
                <c:pt idx="345">
                  <c:v>43811</c:v>
                </c:pt>
                <c:pt idx="346">
                  <c:v>43812</c:v>
                </c:pt>
                <c:pt idx="347">
                  <c:v>43813</c:v>
                </c:pt>
                <c:pt idx="348">
                  <c:v>43814</c:v>
                </c:pt>
                <c:pt idx="349">
                  <c:v>43815</c:v>
                </c:pt>
                <c:pt idx="350">
                  <c:v>43816</c:v>
                </c:pt>
                <c:pt idx="351">
                  <c:v>43817</c:v>
                </c:pt>
                <c:pt idx="352">
                  <c:v>43818</c:v>
                </c:pt>
                <c:pt idx="353">
                  <c:v>43819</c:v>
                </c:pt>
                <c:pt idx="354">
                  <c:v>43820</c:v>
                </c:pt>
                <c:pt idx="355">
                  <c:v>43821</c:v>
                </c:pt>
                <c:pt idx="356">
                  <c:v>43822</c:v>
                </c:pt>
                <c:pt idx="357">
                  <c:v>43823</c:v>
                </c:pt>
                <c:pt idx="358">
                  <c:v>43824</c:v>
                </c:pt>
                <c:pt idx="359">
                  <c:v>43825</c:v>
                </c:pt>
                <c:pt idx="360">
                  <c:v>43826</c:v>
                </c:pt>
                <c:pt idx="361">
                  <c:v>43827</c:v>
                </c:pt>
                <c:pt idx="362">
                  <c:v>43828</c:v>
                </c:pt>
                <c:pt idx="363">
                  <c:v>43829</c:v>
                </c:pt>
                <c:pt idx="364">
                  <c:v>43830</c:v>
                </c:pt>
                <c:pt idx="365">
                  <c:v>43831</c:v>
                </c:pt>
                <c:pt idx="366">
                  <c:v>43832</c:v>
                </c:pt>
                <c:pt idx="367">
                  <c:v>43833</c:v>
                </c:pt>
                <c:pt idx="368">
                  <c:v>43834</c:v>
                </c:pt>
                <c:pt idx="369">
                  <c:v>43835</c:v>
                </c:pt>
                <c:pt idx="370">
                  <c:v>43836</c:v>
                </c:pt>
                <c:pt idx="371">
                  <c:v>43837</c:v>
                </c:pt>
                <c:pt idx="372">
                  <c:v>43838</c:v>
                </c:pt>
                <c:pt idx="373">
                  <c:v>43839</c:v>
                </c:pt>
                <c:pt idx="374">
                  <c:v>43840</c:v>
                </c:pt>
                <c:pt idx="375">
                  <c:v>43841</c:v>
                </c:pt>
                <c:pt idx="376">
                  <c:v>43842</c:v>
                </c:pt>
                <c:pt idx="377">
                  <c:v>43843</c:v>
                </c:pt>
                <c:pt idx="378">
                  <c:v>43844</c:v>
                </c:pt>
                <c:pt idx="379">
                  <c:v>43845</c:v>
                </c:pt>
                <c:pt idx="380">
                  <c:v>43846</c:v>
                </c:pt>
                <c:pt idx="381">
                  <c:v>43847</c:v>
                </c:pt>
                <c:pt idx="382">
                  <c:v>43848</c:v>
                </c:pt>
                <c:pt idx="383">
                  <c:v>43849</c:v>
                </c:pt>
                <c:pt idx="384">
                  <c:v>43850</c:v>
                </c:pt>
                <c:pt idx="385">
                  <c:v>43851</c:v>
                </c:pt>
                <c:pt idx="386">
                  <c:v>43852</c:v>
                </c:pt>
                <c:pt idx="387">
                  <c:v>43853</c:v>
                </c:pt>
                <c:pt idx="388">
                  <c:v>43854</c:v>
                </c:pt>
                <c:pt idx="389">
                  <c:v>43855</c:v>
                </c:pt>
                <c:pt idx="390">
                  <c:v>43856</c:v>
                </c:pt>
                <c:pt idx="391">
                  <c:v>43857</c:v>
                </c:pt>
                <c:pt idx="392">
                  <c:v>43858</c:v>
                </c:pt>
                <c:pt idx="393">
                  <c:v>43859</c:v>
                </c:pt>
                <c:pt idx="394">
                  <c:v>43860</c:v>
                </c:pt>
                <c:pt idx="395">
                  <c:v>43861</c:v>
                </c:pt>
                <c:pt idx="396">
                  <c:v>43862</c:v>
                </c:pt>
                <c:pt idx="397">
                  <c:v>43863</c:v>
                </c:pt>
                <c:pt idx="398">
                  <c:v>43864</c:v>
                </c:pt>
                <c:pt idx="399">
                  <c:v>43865</c:v>
                </c:pt>
                <c:pt idx="400">
                  <c:v>43866</c:v>
                </c:pt>
                <c:pt idx="401">
                  <c:v>43867</c:v>
                </c:pt>
                <c:pt idx="402">
                  <c:v>43868</c:v>
                </c:pt>
                <c:pt idx="403">
                  <c:v>43869</c:v>
                </c:pt>
                <c:pt idx="404">
                  <c:v>43870</c:v>
                </c:pt>
                <c:pt idx="405">
                  <c:v>43871</c:v>
                </c:pt>
                <c:pt idx="406">
                  <c:v>43872</c:v>
                </c:pt>
                <c:pt idx="407">
                  <c:v>43873</c:v>
                </c:pt>
                <c:pt idx="408">
                  <c:v>43874</c:v>
                </c:pt>
                <c:pt idx="409">
                  <c:v>43875</c:v>
                </c:pt>
                <c:pt idx="410">
                  <c:v>43876</c:v>
                </c:pt>
                <c:pt idx="411">
                  <c:v>43877</c:v>
                </c:pt>
                <c:pt idx="412">
                  <c:v>43878</c:v>
                </c:pt>
                <c:pt idx="413">
                  <c:v>43879</c:v>
                </c:pt>
                <c:pt idx="414">
                  <c:v>43880</c:v>
                </c:pt>
                <c:pt idx="415">
                  <c:v>43881</c:v>
                </c:pt>
                <c:pt idx="416">
                  <c:v>43882</c:v>
                </c:pt>
                <c:pt idx="417">
                  <c:v>43883</c:v>
                </c:pt>
                <c:pt idx="418">
                  <c:v>43884</c:v>
                </c:pt>
                <c:pt idx="419">
                  <c:v>43885</c:v>
                </c:pt>
                <c:pt idx="420">
                  <c:v>43886</c:v>
                </c:pt>
                <c:pt idx="421">
                  <c:v>43887</c:v>
                </c:pt>
                <c:pt idx="422">
                  <c:v>43888</c:v>
                </c:pt>
                <c:pt idx="423">
                  <c:v>43889</c:v>
                </c:pt>
                <c:pt idx="424">
                  <c:v>43890</c:v>
                </c:pt>
                <c:pt idx="425">
                  <c:v>43891</c:v>
                </c:pt>
                <c:pt idx="426">
                  <c:v>43892</c:v>
                </c:pt>
                <c:pt idx="427">
                  <c:v>43893</c:v>
                </c:pt>
                <c:pt idx="428">
                  <c:v>43894</c:v>
                </c:pt>
                <c:pt idx="429">
                  <c:v>43895</c:v>
                </c:pt>
                <c:pt idx="430">
                  <c:v>43896</c:v>
                </c:pt>
                <c:pt idx="431">
                  <c:v>43897</c:v>
                </c:pt>
                <c:pt idx="432">
                  <c:v>43898</c:v>
                </c:pt>
                <c:pt idx="433">
                  <c:v>43899</c:v>
                </c:pt>
                <c:pt idx="434">
                  <c:v>43900</c:v>
                </c:pt>
                <c:pt idx="435">
                  <c:v>43901</c:v>
                </c:pt>
                <c:pt idx="436">
                  <c:v>43902</c:v>
                </c:pt>
                <c:pt idx="437">
                  <c:v>43903</c:v>
                </c:pt>
                <c:pt idx="438">
                  <c:v>43904</c:v>
                </c:pt>
                <c:pt idx="439">
                  <c:v>43905</c:v>
                </c:pt>
                <c:pt idx="440">
                  <c:v>43906</c:v>
                </c:pt>
                <c:pt idx="441">
                  <c:v>43907</c:v>
                </c:pt>
                <c:pt idx="442">
                  <c:v>43908</c:v>
                </c:pt>
                <c:pt idx="443">
                  <c:v>43909</c:v>
                </c:pt>
                <c:pt idx="444">
                  <c:v>43910</c:v>
                </c:pt>
                <c:pt idx="445">
                  <c:v>43911</c:v>
                </c:pt>
                <c:pt idx="446">
                  <c:v>43912</c:v>
                </c:pt>
                <c:pt idx="447">
                  <c:v>43913</c:v>
                </c:pt>
                <c:pt idx="448">
                  <c:v>43914</c:v>
                </c:pt>
                <c:pt idx="449">
                  <c:v>43915</c:v>
                </c:pt>
                <c:pt idx="450">
                  <c:v>43916</c:v>
                </c:pt>
                <c:pt idx="451">
                  <c:v>43917</c:v>
                </c:pt>
                <c:pt idx="452">
                  <c:v>43918</c:v>
                </c:pt>
                <c:pt idx="453">
                  <c:v>43919</c:v>
                </c:pt>
                <c:pt idx="454">
                  <c:v>43920</c:v>
                </c:pt>
                <c:pt idx="455">
                  <c:v>43921</c:v>
                </c:pt>
                <c:pt idx="456">
                  <c:v>43922</c:v>
                </c:pt>
                <c:pt idx="457">
                  <c:v>43923</c:v>
                </c:pt>
                <c:pt idx="458">
                  <c:v>43924</c:v>
                </c:pt>
                <c:pt idx="459">
                  <c:v>43925</c:v>
                </c:pt>
                <c:pt idx="460">
                  <c:v>43926</c:v>
                </c:pt>
                <c:pt idx="461">
                  <c:v>43927</c:v>
                </c:pt>
                <c:pt idx="462">
                  <c:v>43928</c:v>
                </c:pt>
                <c:pt idx="463">
                  <c:v>43929</c:v>
                </c:pt>
                <c:pt idx="464">
                  <c:v>43930</c:v>
                </c:pt>
                <c:pt idx="465">
                  <c:v>43931</c:v>
                </c:pt>
                <c:pt idx="466">
                  <c:v>43932</c:v>
                </c:pt>
                <c:pt idx="467">
                  <c:v>43933</c:v>
                </c:pt>
                <c:pt idx="468">
                  <c:v>43934</c:v>
                </c:pt>
                <c:pt idx="469">
                  <c:v>43935</c:v>
                </c:pt>
                <c:pt idx="470">
                  <c:v>43936</c:v>
                </c:pt>
                <c:pt idx="471">
                  <c:v>43937</c:v>
                </c:pt>
                <c:pt idx="472">
                  <c:v>43938</c:v>
                </c:pt>
                <c:pt idx="473">
                  <c:v>43939</c:v>
                </c:pt>
                <c:pt idx="474">
                  <c:v>43940</c:v>
                </c:pt>
                <c:pt idx="475">
                  <c:v>43941</c:v>
                </c:pt>
                <c:pt idx="476">
                  <c:v>43942</c:v>
                </c:pt>
                <c:pt idx="477">
                  <c:v>43943</c:v>
                </c:pt>
                <c:pt idx="478">
                  <c:v>43944</c:v>
                </c:pt>
                <c:pt idx="479">
                  <c:v>43945</c:v>
                </c:pt>
                <c:pt idx="480">
                  <c:v>43946</c:v>
                </c:pt>
                <c:pt idx="481">
                  <c:v>43947</c:v>
                </c:pt>
                <c:pt idx="482">
                  <c:v>43948</c:v>
                </c:pt>
                <c:pt idx="483">
                  <c:v>43949</c:v>
                </c:pt>
                <c:pt idx="484">
                  <c:v>43950</c:v>
                </c:pt>
                <c:pt idx="485">
                  <c:v>43951</c:v>
                </c:pt>
                <c:pt idx="486">
                  <c:v>43952</c:v>
                </c:pt>
                <c:pt idx="487">
                  <c:v>43953</c:v>
                </c:pt>
                <c:pt idx="488">
                  <c:v>43954</c:v>
                </c:pt>
                <c:pt idx="489">
                  <c:v>43955</c:v>
                </c:pt>
                <c:pt idx="490">
                  <c:v>43956</c:v>
                </c:pt>
                <c:pt idx="491">
                  <c:v>43957</c:v>
                </c:pt>
                <c:pt idx="492">
                  <c:v>43958</c:v>
                </c:pt>
                <c:pt idx="493">
                  <c:v>43959</c:v>
                </c:pt>
                <c:pt idx="494">
                  <c:v>43960</c:v>
                </c:pt>
                <c:pt idx="495">
                  <c:v>43961</c:v>
                </c:pt>
                <c:pt idx="496">
                  <c:v>43962</c:v>
                </c:pt>
                <c:pt idx="497">
                  <c:v>43963</c:v>
                </c:pt>
                <c:pt idx="498">
                  <c:v>43964</c:v>
                </c:pt>
                <c:pt idx="499">
                  <c:v>43965</c:v>
                </c:pt>
                <c:pt idx="500">
                  <c:v>43966</c:v>
                </c:pt>
                <c:pt idx="501">
                  <c:v>43967</c:v>
                </c:pt>
                <c:pt idx="502">
                  <c:v>43968</c:v>
                </c:pt>
                <c:pt idx="503">
                  <c:v>43969</c:v>
                </c:pt>
                <c:pt idx="504">
                  <c:v>43970</c:v>
                </c:pt>
                <c:pt idx="505">
                  <c:v>43971</c:v>
                </c:pt>
                <c:pt idx="506">
                  <c:v>43972</c:v>
                </c:pt>
                <c:pt idx="507">
                  <c:v>43973</c:v>
                </c:pt>
                <c:pt idx="508">
                  <c:v>43974</c:v>
                </c:pt>
                <c:pt idx="509">
                  <c:v>43975</c:v>
                </c:pt>
                <c:pt idx="510">
                  <c:v>43976</c:v>
                </c:pt>
                <c:pt idx="511">
                  <c:v>43977</c:v>
                </c:pt>
                <c:pt idx="512">
                  <c:v>43978</c:v>
                </c:pt>
                <c:pt idx="513">
                  <c:v>43979</c:v>
                </c:pt>
                <c:pt idx="514">
                  <c:v>43980</c:v>
                </c:pt>
                <c:pt idx="515">
                  <c:v>43981</c:v>
                </c:pt>
                <c:pt idx="516">
                  <c:v>43982</c:v>
                </c:pt>
                <c:pt idx="517">
                  <c:v>43983</c:v>
                </c:pt>
                <c:pt idx="518">
                  <c:v>43984</c:v>
                </c:pt>
                <c:pt idx="519">
                  <c:v>43985</c:v>
                </c:pt>
                <c:pt idx="520">
                  <c:v>43986</c:v>
                </c:pt>
                <c:pt idx="521">
                  <c:v>43987</c:v>
                </c:pt>
                <c:pt idx="522">
                  <c:v>43988</c:v>
                </c:pt>
                <c:pt idx="523">
                  <c:v>43989</c:v>
                </c:pt>
                <c:pt idx="524">
                  <c:v>43990</c:v>
                </c:pt>
                <c:pt idx="525">
                  <c:v>43991</c:v>
                </c:pt>
                <c:pt idx="526">
                  <c:v>43992</c:v>
                </c:pt>
                <c:pt idx="527">
                  <c:v>43993</c:v>
                </c:pt>
                <c:pt idx="528">
                  <c:v>43994</c:v>
                </c:pt>
                <c:pt idx="529">
                  <c:v>43995</c:v>
                </c:pt>
                <c:pt idx="530">
                  <c:v>43996</c:v>
                </c:pt>
                <c:pt idx="531">
                  <c:v>43997</c:v>
                </c:pt>
                <c:pt idx="532">
                  <c:v>43998</c:v>
                </c:pt>
                <c:pt idx="533">
                  <c:v>43999</c:v>
                </c:pt>
                <c:pt idx="534">
                  <c:v>44000</c:v>
                </c:pt>
                <c:pt idx="535">
                  <c:v>44001</c:v>
                </c:pt>
                <c:pt idx="536">
                  <c:v>44002</c:v>
                </c:pt>
                <c:pt idx="537">
                  <c:v>44003</c:v>
                </c:pt>
                <c:pt idx="538">
                  <c:v>44004</c:v>
                </c:pt>
                <c:pt idx="539">
                  <c:v>44005</c:v>
                </c:pt>
                <c:pt idx="540">
                  <c:v>44006</c:v>
                </c:pt>
                <c:pt idx="541">
                  <c:v>44007</c:v>
                </c:pt>
                <c:pt idx="542">
                  <c:v>44008</c:v>
                </c:pt>
                <c:pt idx="543">
                  <c:v>44009</c:v>
                </c:pt>
                <c:pt idx="544">
                  <c:v>44010</c:v>
                </c:pt>
                <c:pt idx="545">
                  <c:v>44011</c:v>
                </c:pt>
                <c:pt idx="546">
                  <c:v>44012</c:v>
                </c:pt>
                <c:pt idx="547">
                  <c:v>44013</c:v>
                </c:pt>
                <c:pt idx="548">
                  <c:v>44014</c:v>
                </c:pt>
                <c:pt idx="549">
                  <c:v>44015</c:v>
                </c:pt>
                <c:pt idx="550">
                  <c:v>44016</c:v>
                </c:pt>
                <c:pt idx="551">
                  <c:v>44017</c:v>
                </c:pt>
                <c:pt idx="552">
                  <c:v>44018</c:v>
                </c:pt>
                <c:pt idx="553">
                  <c:v>44019</c:v>
                </c:pt>
                <c:pt idx="554">
                  <c:v>44020</c:v>
                </c:pt>
                <c:pt idx="555">
                  <c:v>44021</c:v>
                </c:pt>
                <c:pt idx="556">
                  <c:v>44022</c:v>
                </c:pt>
                <c:pt idx="557">
                  <c:v>44023</c:v>
                </c:pt>
                <c:pt idx="558">
                  <c:v>44024</c:v>
                </c:pt>
                <c:pt idx="559">
                  <c:v>44025</c:v>
                </c:pt>
                <c:pt idx="560">
                  <c:v>44026</c:v>
                </c:pt>
                <c:pt idx="561">
                  <c:v>44027</c:v>
                </c:pt>
                <c:pt idx="562">
                  <c:v>44028</c:v>
                </c:pt>
                <c:pt idx="563">
                  <c:v>44029</c:v>
                </c:pt>
                <c:pt idx="564">
                  <c:v>44030</c:v>
                </c:pt>
                <c:pt idx="565">
                  <c:v>44031</c:v>
                </c:pt>
                <c:pt idx="566">
                  <c:v>44032</c:v>
                </c:pt>
                <c:pt idx="567">
                  <c:v>44033</c:v>
                </c:pt>
                <c:pt idx="568">
                  <c:v>44034</c:v>
                </c:pt>
                <c:pt idx="569">
                  <c:v>44035</c:v>
                </c:pt>
                <c:pt idx="570">
                  <c:v>44036</c:v>
                </c:pt>
                <c:pt idx="571">
                  <c:v>44037</c:v>
                </c:pt>
                <c:pt idx="572">
                  <c:v>44038</c:v>
                </c:pt>
                <c:pt idx="573">
                  <c:v>44039</c:v>
                </c:pt>
                <c:pt idx="574">
                  <c:v>44040</c:v>
                </c:pt>
                <c:pt idx="575">
                  <c:v>44041</c:v>
                </c:pt>
                <c:pt idx="576">
                  <c:v>44042</c:v>
                </c:pt>
                <c:pt idx="577">
                  <c:v>44043</c:v>
                </c:pt>
                <c:pt idx="578">
                  <c:v>44044</c:v>
                </c:pt>
                <c:pt idx="579">
                  <c:v>44045</c:v>
                </c:pt>
                <c:pt idx="580">
                  <c:v>44046</c:v>
                </c:pt>
                <c:pt idx="581">
                  <c:v>44047</c:v>
                </c:pt>
                <c:pt idx="582">
                  <c:v>44048</c:v>
                </c:pt>
                <c:pt idx="583">
                  <c:v>44049</c:v>
                </c:pt>
                <c:pt idx="584">
                  <c:v>44050</c:v>
                </c:pt>
                <c:pt idx="585">
                  <c:v>44051</c:v>
                </c:pt>
                <c:pt idx="586">
                  <c:v>44052</c:v>
                </c:pt>
                <c:pt idx="587">
                  <c:v>44053</c:v>
                </c:pt>
                <c:pt idx="588">
                  <c:v>44054</c:v>
                </c:pt>
                <c:pt idx="589">
                  <c:v>44055</c:v>
                </c:pt>
                <c:pt idx="590">
                  <c:v>44056</c:v>
                </c:pt>
                <c:pt idx="591">
                  <c:v>44057</c:v>
                </c:pt>
                <c:pt idx="592">
                  <c:v>44058</c:v>
                </c:pt>
                <c:pt idx="593">
                  <c:v>44059</c:v>
                </c:pt>
                <c:pt idx="594">
                  <c:v>44060</c:v>
                </c:pt>
                <c:pt idx="595">
                  <c:v>44061</c:v>
                </c:pt>
                <c:pt idx="596">
                  <c:v>44062</c:v>
                </c:pt>
                <c:pt idx="597">
                  <c:v>44063</c:v>
                </c:pt>
                <c:pt idx="598">
                  <c:v>44064</c:v>
                </c:pt>
                <c:pt idx="599">
                  <c:v>44065</c:v>
                </c:pt>
                <c:pt idx="600">
                  <c:v>44066</c:v>
                </c:pt>
                <c:pt idx="601">
                  <c:v>44067</c:v>
                </c:pt>
                <c:pt idx="602">
                  <c:v>44068</c:v>
                </c:pt>
                <c:pt idx="603">
                  <c:v>44069</c:v>
                </c:pt>
                <c:pt idx="604">
                  <c:v>44070</c:v>
                </c:pt>
                <c:pt idx="605">
                  <c:v>44071</c:v>
                </c:pt>
                <c:pt idx="606">
                  <c:v>44072</c:v>
                </c:pt>
                <c:pt idx="607">
                  <c:v>44073</c:v>
                </c:pt>
                <c:pt idx="608">
                  <c:v>44074</c:v>
                </c:pt>
                <c:pt idx="609">
                  <c:v>44075</c:v>
                </c:pt>
                <c:pt idx="610">
                  <c:v>44076</c:v>
                </c:pt>
                <c:pt idx="611">
                  <c:v>44077</c:v>
                </c:pt>
                <c:pt idx="612">
                  <c:v>44078</c:v>
                </c:pt>
                <c:pt idx="613">
                  <c:v>44079</c:v>
                </c:pt>
                <c:pt idx="614">
                  <c:v>44080</c:v>
                </c:pt>
                <c:pt idx="615">
                  <c:v>44081</c:v>
                </c:pt>
                <c:pt idx="616">
                  <c:v>44082</c:v>
                </c:pt>
                <c:pt idx="617">
                  <c:v>44083</c:v>
                </c:pt>
                <c:pt idx="618">
                  <c:v>44084</c:v>
                </c:pt>
                <c:pt idx="619">
                  <c:v>44085</c:v>
                </c:pt>
                <c:pt idx="620">
                  <c:v>44086</c:v>
                </c:pt>
                <c:pt idx="621">
                  <c:v>44087</c:v>
                </c:pt>
                <c:pt idx="622">
                  <c:v>44088</c:v>
                </c:pt>
                <c:pt idx="623">
                  <c:v>44089</c:v>
                </c:pt>
                <c:pt idx="624">
                  <c:v>44090</c:v>
                </c:pt>
                <c:pt idx="625">
                  <c:v>44091</c:v>
                </c:pt>
                <c:pt idx="626">
                  <c:v>44092</c:v>
                </c:pt>
                <c:pt idx="627">
                  <c:v>44093</c:v>
                </c:pt>
                <c:pt idx="628">
                  <c:v>44094</c:v>
                </c:pt>
                <c:pt idx="629">
                  <c:v>44095</c:v>
                </c:pt>
                <c:pt idx="630">
                  <c:v>44096</c:v>
                </c:pt>
                <c:pt idx="631">
                  <c:v>44097</c:v>
                </c:pt>
                <c:pt idx="632">
                  <c:v>44098</c:v>
                </c:pt>
                <c:pt idx="633">
                  <c:v>44099</c:v>
                </c:pt>
                <c:pt idx="634">
                  <c:v>44100</c:v>
                </c:pt>
                <c:pt idx="635">
                  <c:v>44101</c:v>
                </c:pt>
                <c:pt idx="636">
                  <c:v>44102</c:v>
                </c:pt>
                <c:pt idx="637">
                  <c:v>44103</c:v>
                </c:pt>
                <c:pt idx="638">
                  <c:v>44104</c:v>
                </c:pt>
                <c:pt idx="639">
                  <c:v>44105</c:v>
                </c:pt>
                <c:pt idx="640">
                  <c:v>44106</c:v>
                </c:pt>
                <c:pt idx="641">
                  <c:v>44107</c:v>
                </c:pt>
                <c:pt idx="642">
                  <c:v>44108</c:v>
                </c:pt>
                <c:pt idx="643">
                  <c:v>44109</c:v>
                </c:pt>
                <c:pt idx="644">
                  <c:v>44110</c:v>
                </c:pt>
                <c:pt idx="645">
                  <c:v>44111</c:v>
                </c:pt>
                <c:pt idx="646">
                  <c:v>44112</c:v>
                </c:pt>
                <c:pt idx="647">
                  <c:v>44113</c:v>
                </c:pt>
                <c:pt idx="648">
                  <c:v>44114</c:v>
                </c:pt>
                <c:pt idx="649">
                  <c:v>44115</c:v>
                </c:pt>
                <c:pt idx="650">
                  <c:v>44116</c:v>
                </c:pt>
                <c:pt idx="651">
                  <c:v>44117</c:v>
                </c:pt>
                <c:pt idx="652">
                  <c:v>44118</c:v>
                </c:pt>
                <c:pt idx="653">
                  <c:v>44119</c:v>
                </c:pt>
                <c:pt idx="654">
                  <c:v>44120</c:v>
                </c:pt>
                <c:pt idx="655">
                  <c:v>44121</c:v>
                </c:pt>
                <c:pt idx="656">
                  <c:v>44122</c:v>
                </c:pt>
                <c:pt idx="657">
                  <c:v>44123</c:v>
                </c:pt>
                <c:pt idx="658">
                  <c:v>44124</c:v>
                </c:pt>
                <c:pt idx="659">
                  <c:v>44125</c:v>
                </c:pt>
                <c:pt idx="660">
                  <c:v>44126</c:v>
                </c:pt>
                <c:pt idx="661">
                  <c:v>44127</c:v>
                </c:pt>
                <c:pt idx="662">
                  <c:v>44128</c:v>
                </c:pt>
                <c:pt idx="663">
                  <c:v>44129</c:v>
                </c:pt>
                <c:pt idx="664">
                  <c:v>44130</c:v>
                </c:pt>
                <c:pt idx="665">
                  <c:v>44131</c:v>
                </c:pt>
                <c:pt idx="666">
                  <c:v>44132</c:v>
                </c:pt>
                <c:pt idx="667">
                  <c:v>44133</c:v>
                </c:pt>
                <c:pt idx="668">
                  <c:v>44134</c:v>
                </c:pt>
                <c:pt idx="669">
                  <c:v>44135</c:v>
                </c:pt>
                <c:pt idx="670">
                  <c:v>44136</c:v>
                </c:pt>
                <c:pt idx="671">
                  <c:v>44137</c:v>
                </c:pt>
                <c:pt idx="672">
                  <c:v>44138</c:v>
                </c:pt>
                <c:pt idx="673">
                  <c:v>44139</c:v>
                </c:pt>
                <c:pt idx="674">
                  <c:v>44140</c:v>
                </c:pt>
                <c:pt idx="675">
                  <c:v>44141</c:v>
                </c:pt>
                <c:pt idx="676">
                  <c:v>44142</c:v>
                </c:pt>
                <c:pt idx="677">
                  <c:v>44143</c:v>
                </c:pt>
                <c:pt idx="678">
                  <c:v>44144</c:v>
                </c:pt>
                <c:pt idx="679">
                  <c:v>44145</c:v>
                </c:pt>
                <c:pt idx="680">
                  <c:v>44146</c:v>
                </c:pt>
                <c:pt idx="681">
                  <c:v>44147</c:v>
                </c:pt>
                <c:pt idx="682">
                  <c:v>44148</c:v>
                </c:pt>
                <c:pt idx="683">
                  <c:v>44149</c:v>
                </c:pt>
                <c:pt idx="684">
                  <c:v>44150</c:v>
                </c:pt>
                <c:pt idx="685">
                  <c:v>44151</c:v>
                </c:pt>
                <c:pt idx="686">
                  <c:v>44152</c:v>
                </c:pt>
                <c:pt idx="687">
                  <c:v>44153</c:v>
                </c:pt>
                <c:pt idx="688">
                  <c:v>44154</c:v>
                </c:pt>
                <c:pt idx="689">
                  <c:v>44155</c:v>
                </c:pt>
                <c:pt idx="690">
                  <c:v>44156</c:v>
                </c:pt>
                <c:pt idx="691">
                  <c:v>44157</c:v>
                </c:pt>
                <c:pt idx="692">
                  <c:v>44158</c:v>
                </c:pt>
                <c:pt idx="693">
                  <c:v>44159</c:v>
                </c:pt>
                <c:pt idx="694">
                  <c:v>44160</c:v>
                </c:pt>
                <c:pt idx="695">
                  <c:v>44161</c:v>
                </c:pt>
                <c:pt idx="696">
                  <c:v>44162</c:v>
                </c:pt>
                <c:pt idx="697">
                  <c:v>44163</c:v>
                </c:pt>
                <c:pt idx="698">
                  <c:v>44164</c:v>
                </c:pt>
                <c:pt idx="699">
                  <c:v>44165</c:v>
                </c:pt>
                <c:pt idx="700">
                  <c:v>44166</c:v>
                </c:pt>
                <c:pt idx="701">
                  <c:v>44167</c:v>
                </c:pt>
                <c:pt idx="702">
                  <c:v>44168</c:v>
                </c:pt>
                <c:pt idx="703">
                  <c:v>44169</c:v>
                </c:pt>
                <c:pt idx="704">
                  <c:v>44170</c:v>
                </c:pt>
                <c:pt idx="705">
                  <c:v>44171</c:v>
                </c:pt>
                <c:pt idx="706">
                  <c:v>44172</c:v>
                </c:pt>
                <c:pt idx="707">
                  <c:v>44173</c:v>
                </c:pt>
                <c:pt idx="708">
                  <c:v>44174</c:v>
                </c:pt>
                <c:pt idx="709">
                  <c:v>44175</c:v>
                </c:pt>
                <c:pt idx="710">
                  <c:v>44176</c:v>
                </c:pt>
                <c:pt idx="711">
                  <c:v>44177</c:v>
                </c:pt>
                <c:pt idx="712">
                  <c:v>44178</c:v>
                </c:pt>
                <c:pt idx="713">
                  <c:v>44179</c:v>
                </c:pt>
                <c:pt idx="714">
                  <c:v>44180</c:v>
                </c:pt>
                <c:pt idx="715">
                  <c:v>44181</c:v>
                </c:pt>
                <c:pt idx="716">
                  <c:v>44182</c:v>
                </c:pt>
                <c:pt idx="717">
                  <c:v>44183</c:v>
                </c:pt>
                <c:pt idx="718">
                  <c:v>44184</c:v>
                </c:pt>
                <c:pt idx="719">
                  <c:v>44185</c:v>
                </c:pt>
                <c:pt idx="720">
                  <c:v>44186</c:v>
                </c:pt>
                <c:pt idx="721">
                  <c:v>44187</c:v>
                </c:pt>
                <c:pt idx="722">
                  <c:v>44188</c:v>
                </c:pt>
                <c:pt idx="723">
                  <c:v>44189</c:v>
                </c:pt>
                <c:pt idx="724">
                  <c:v>44190</c:v>
                </c:pt>
                <c:pt idx="725">
                  <c:v>44191</c:v>
                </c:pt>
                <c:pt idx="726">
                  <c:v>44192</c:v>
                </c:pt>
                <c:pt idx="727">
                  <c:v>44193</c:v>
                </c:pt>
                <c:pt idx="728">
                  <c:v>44194</c:v>
                </c:pt>
                <c:pt idx="729">
                  <c:v>44195</c:v>
                </c:pt>
                <c:pt idx="730">
                  <c:v>44196</c:v>
                </c:pt>
                <c:pt idx="731">
                  <c:v>44197</c:v>
                </c:pt>
                <c:pt idx="732">
                  <c:v>44198</c:v>
                </c:pt>
                <c:pt idx="733">
                  <c:v>44199</c:v>
                </c:pt>
                <c:pt idx="734">
                  <c:v>44200</c:v>
                </c:pt>
                <c:pt idx="735">
                  <c:v>44201</c:v>
                </c:pt>
                <c:pt idx="736">
                  <c:v>44202</c:v>
                </c:pt>
                <c:pt idx="737">
                  <c:v>44203</c:v>
                </c:pt>
                <c:pt idx="738">
                  <c:v>44204</c:v>
                </c:pt>
                <c:pt idx="739">
                  <c:v>44205</c:v>
                </c:pt>
                <c:pt idx="740">
                  <c:v>44206</c:v>
                </c:pt>
                <c:pt idx="741">
                  <c:v>44207</c:v>
                </c:pt>
                <c:pt idx="742">
                  <c:v>44208</c:v>
                </c:pt>
                <c:pt idx="743">
                  <c:v>44209</c:v>
                </c:pt>
                <c:pt idx="744">
                  <c:v>44210</c:v>
                </c:pt>
                <c:pt idx="745">
                  <c:v>44211</c:v>
                </c:pt>
                <c:pt idx="746">
                  <c:v>44212</c:v>
                </c:pt>
                <c:pt idx="747">
                  <c:v>44213</c:v>
                </c:pt>
                <c:pt idx="748">
                  <c:v>44214</c:v>
                </c:pt>
                <c:pt idx="749">
                  <c:v>44215</c:v>
                </c:pt>
                <c:pt idx="750">
                  <c:v>44216</c:v>
                </c:pt>
                <c:pt idx="751">
                  <c:v>44217</c:v>
                </c:pt>
                <c:pt idx="752">
                  <c:v>44218</c:v>
                </c:pt>
                <c:pt idx="753">
                  <c:v>44219</c:v>
                </c:pt>
                <c:pt idx="754">
                  <c:v>44220</c:v>
                </c:pt>
                <c:pt idx="755">
                  <c:v>44221</c:v>
                </c:pt>
                <c:pt idx="756">
                  <c:v>44222</c:v>
                </c:pt>
                <c:pt idx="757">
                  <c:v>44223</c:v>
                </c:pt>
                <c:pt idx="758">
                  <c:v>44224</c:v>
                </c:pt>
                <c:pt idx="759">
                  <c:v>44225</c:v>
                </c:pt>
                <c:pt idx="760">
                  <c:v>44226</c:v>
                </c:pt>
                <c:pt idx="761">
                  <c:v>44227</c:v>
                </c:pt>
                <c:pt idx="762">
                  <c:v>44228</c:v>
                </c:pt>
                <c:pt idx="763">
                  <c:v>44229</c:v>
                </c:pt>
                <c:pt idx="764">
                  <c:v>44230</c:v>
                </c:pt>
                <c:pt idx="765">
                  <c:v>44231</c:v>
                </c:pt>
                <c:pt idx="766">
                  <c:v>44232</c:v>
                </c:pt>
                <c:pt idx="767">
                  <c:v>44233</c:v>
                </c:pt>
                <c:pt idx="768">
                  <c:v>44234</c:v>
                </c:pt>
                <c:pt idx="769">
                  <c:v>44235</c:v>
                </c:pt>
                <c:pt idx="770">
                  <c:v>44236</c:v>
                </c:pt>
                <c:pt idx="771">
                  <c:v>44237</c:v>
                </c:pt>
                <c:pt idx="772">
                  <c:v>44238</c:v>
                </c:pt>
                <c:pt idx="773">
                  <c:v>44239</c:v>
                </c:pt>
                <c:pt idx="774">
                  <c:v>44240</c:v>
                </c:pt>
                <c:pt idx="775">
                  <c:v>44241</c:v>
                </c:pt>
                <c:pt idx="776">
                  <c:v>44242</c:v>
                </c:pt>
                <c:pt idx="777">
                  <c:v>44243</c:v>
                </c:pt>
                <c:pt idx="778">
                  <c:v>44244</c:v>
                </c:pt>
                <c:pt idx="779">
                  <c:v>44245</c:v>
                </c:pt>
                <c:pt idx="780">
                  <c:v>44246</c:v>
                </c:pt>
                <c:pt idx="781">
                  <c:v>44247</c:v>
                </c:pt>
                <c:pt idx="782">
                  <c:v>44248</c:v>
                </c:pt>
                <c:pt idx="783">
                  <c:v>44249</c:v>
                </c:pt>
                <c:pt idx="784">
                  <c:v>44250</c:v>
                </c:pt>
                <c:pt idx="785">
                  <c:v>44251</c:v>
                </c:pt>
                <c:pt idx="786">
                  <c:v>44252</c:v>
                </c:pt>
                <c:pt idx="787">
                  <c:v>44253</c:v>
                </c:pt>
                <c:pt idx="788">
                  <c:v>44254</c:v>
                </c:pt>
                <c:pt idx="789">
                  <c:v>44255</c:v>
                </c:pt>
                <c:pt idx="790">
                  <c:v>44256</c:v>
                </c:pt>
                <c:pt idx="791">
                  <c:v>44257</c:v>
                </c:pt>
                <c:pt idx="792">
                  <c:v>44258</c:v>
                </c:pt>
                <c:pt idx="793">
                  <c:v>44259</c:v>
                </c:pt>
                <c:pt idx="794">
                  <c:v>44260</c:v>
                </c:pt>
                <c:pt idx="795">
                  <c:v>44261</c:v>
                </c:pt>
                <c:pt idx="796">
                  <c:v>44262</c:v>
                </c:pt>
                <c:pt idx="797">
                  <c:v>44263</c:v>
                </c:pt>
                <c:pt idx="798">
                  <c:v>44264</c:v>
                </c:pt>
                <c:pt idx="799">
                  <c:v>44265</c:v>
                </c:pt>
                <c:pt idx="800">
                  <c:v>44266</c:v>
                </c:pt>
                <c:pt idx="801">
                  <c:v>44267</c:v>
                </c:pt>
                <c:pt idx="802">
                  <c:v>44268</c:v>
                </c:pt>
                <c:pt idx="803">
                  <c:v>44269</c:v>
                </c:pt>
                <c:pt idx="804">
                  <c:v>44270</c:v>
                </c:pt>
                <c:pt idx="805">
                  <c:v>44271</c:v>
                </c:pt>
                <c:pt idx="806">
                  <c:v>44272</c:v>
                </c:pt>
                <c:pt idx="807">
                  <c:v>44273</c:v>
                </c:pt>
                <c:pt idx="808">
                  <c:v>44274</c:v>
                </c:pt>
                <c:pt idx="809">
                  <c:v>44275</c:v>
                </c:pt>
                <c:pt idx="810">
                  <c:v>44276</c:v>
                </c:pt>
                <c:pt idx="811">
                  <c:v>44277</c:v>
                </c:pt>
                <c:pt idx="812">
                  <c:v>44278</c:v>
                </c:pt>
                <c:pt idx="813">
                  <c:v>44279</c:v>
                </c:pt>
                <c:pt idx="814">
                  <c:v>44280</c:v>
                </c:pt>
                <c:pt idx="815">
                  <c:v>44281</c:v>
                </c:pt>
                <c:pt idx="816">
                  <c:v>44282</c:v>
                </c:pt>
                <c:pt idx="817">
                  <c:v>44283</c:v>
                </c:pt>
                <c:pt idx="818">
                  <c:v>44284</c:v>
                </c:pt>
                <c:pt idx="819">
                  <c:v>44285</c:v>
                </c:pt>
                <c:pt idx="820">
                  <c:v>44286</c:v>
                </c:pt>
                <c:pt idx="821">
                  <c:v>44287</c:v>
                </c:pt>
                <c:pt idx="822">
                  <c:v>44288</c:v>
                </c:pt>
                <c:pt idx="823">
                  <c:v>44289</c:v>
                </c:pt>
                <c:pt idx="824">
                  <c:v>44290</c:v>
                </c:pt>
                <c:pt idx="825">
                  <c:v>44291</c:v>
                </c:pt>
                <c:pt idx="826">
                  <c:v>44292</c:v>
                </c:pt>
                <c:pt idx="827">
                  <c:v>44293</c:v>
                </c:pt>
                <c:pt idx="828">
                  <c:v>44294</c:v>
                </c:pt>
                <c:pt idx="829">
                  <c:v>44295</c:v>
                </c:pt>
                <c:pt idx="830">
                  <c:v>44296</c:v>
                </c:pt>
                <c:pt idx="831">
                  <c:v>44297</c:v>
                </c:pt>
                <c:pt idx="832">
                  <c:v>44298</c:v>
                </c:pt>
                <c:pt idx="833">
                  <c:v>44299</c:v>
                </c:pt>
                <c:pt idx="834">
                  <c:v>44300</c:v>
                </c:pt>
                <c:pt idx="835">
                  <c:v>44301</c:v>
                </c:pt>
                <c:pt idx="836">
                  <c:v>44302</c:v>
                </c:pt>
                <c:pt idx="837">
                  <c:v>44303</c:v>
                </c:pt>
                <c:pt idx="838">
                  <c:v>44304</c:v>
                </c:pt>
                <c:pt idx="839">
                  <c:v>44305</c:v>
                </c:pt>
                <c:pt idx="840">
                  <c:v>44306</c:v>
                </c:pt>
                <c:pt idx="841">
                  <c:v>44307</c:v>
                </c:pt>
                <c:pt idx="842">
                  <c:v>44308</c:v>
                </c:pt>
                <c:pt idx="843">
                  <c:v>44309</c:v>
                </c:pt>
                <c:pt idx="844">
                  <c:v>44310</c:v>
                </c:pt>
                <c:pt idx="845">
                  <c:v>44311</c:v>
                </c:pt>
                <c:pt idx="846">
                  <c:v>44312</c:v>
                </c:pt>
                <c:pt idx="847">
                  <c:v>44313</c:v>
                </c:pt>
                <c:pt idx="848">
                  <c:v>44314</c:v>
                </c:pt>
                <c:pt idx="849">
                  <c:v>44315</c:v>
                </c:pt>
                <c:pt idx="850">
                  <c:v>44316</c:v>
                </c:pt>
                <c:pt idx="851">
                  <c:v>44317</c:v>
                </c:pt>
                <c:pt idx="852">
                  <c:v>44318</c:v>
                </c:pt>
                <c:pt idx="853">
                  <c:v>44319</c:v>
                </c:pt>
                <c:pt idx="854">
                  <c:v>44320</c:v>
                </c:pt>
                <c:pt idx="855">
                  <c:v>44321</c:v>
                </c:pt>
                <c:pt idx="856">
                  <c:v>44322</c:v>
                </c:pt>
                <c:pt idx="857">
                  <c:v>44323</c:v>
                </c:pt>
                <c:pt idx="858">
                  <c:v>44324</c:v>
                </c:pt>
                <c:pt idx="859">
                  <c:v>44325</c:v>
                </c:pt>
                <c:pt idx="860">
                  <c:v>44326</c:v>
                </c:pt>
                <c:pt idx="861">
                  <c:v>44327</c:v>
                </c:pt>
                <c:pt idx="862">
                  <c:v>44328</c:v>
                </c:pt>
                <c:pt idx="863">
                  <c:v>44329</c:v>
                </c:pt>
                <c:pt idx="864">
                  <c:v>44330</c:v>
                </c:pt>
                <c:pt idx="865">
                  <c:v>44331</c:v>
                </c:pt>
                <c:pt idx="866">
                  <c:v>44332</c:v>
                </c:pt>
                <c:pt idx="867">
                  <c:v>44333</c:v>
                </c:pt>
                <c:pt idx="868">
                  <c:v>44334</c:v>
                </c:pt>
                <c:pt idx="869">
                  <c:v>44335</c:v>
                </c:pt>
                <c:pt idx="870">
                  <c:v>44336</c:v>
                </c:pt>
                <c:pt idx="871">
                  <c:v>44337</c:v>
                </c:pt>
                <c:pt idx="872">
                  <c:v>44338</c:v>
                </c:pt>
                <c:pt idx="873">
                  <c:v>44339</c:v>
                </c:pt>
                <c:pt idx="874">
                  <c:v>44340</c:v>
                </c:pt>
                <c:pt idx="875">
                  <c:v>44341</c:v>
                </c:pt>
                <c:pt idx="876">
                  <c:v>44342</c:v>
                </c:pt>
                <c:pt idx="877">
                  <c:v>44343</c:v>
                </c:pt>
                <c:pt idx="878">
                  <c:v>44344</c:v>
                </c:pt>
                <c:pt idx="879">
                  <c:v>44345</c:v>
                </c:pt>
                <c:pt idx="880">
                  <c:v>44346</c:v>
                </c:pt>
                <c:pt idx="881">
                  <c:v>44347</c:v>
                </c:pt>
                <c:pt idx="882">
                  <c:v>44348</c:v>
                </c:pt>
                <c:pt idx="883">
                  <c:v>44349</c:v>
                </c:pt>
                <c:pt idx="884">
                  <c:v>44350</c:v>
                </c:pt>
                <c:pt idx="885">
                  <c:v>44351</c:v>
                </c:pt>
                <c:pt idx="886">
                  <c:v>44352</c:v>
                </c:pt>
                <c:pt idx="887">
                  <c:v>44353</c:v>
                </c:pt>
                <c:pt idx="888">
                  <c:v>44354</c:v>
                </c:pt>
                <c:pt idx="889">
                  <c:v>44355</c:v>
                </c:pt>
                <c:pt idx="890">
                  <c:v>44356</c:v>
                </c:pt>
                <c:pt idx="891">
                  <c:v>44357</c:v>
                </c:pt>
                <c:pt idx="892">
                  <c:v>44358</c:v>
                </c:pt>
                <c:pt idx="893">
                  <c:v>44359</c:v>
                </c:pt>
                <c:pt idx="894">
                  <c:v>44360</c:v>
                </c:pt>
                <c:pt idx="895">
                  <c:v>44361</c:v>
                </c:pt>
                <c:pt idx="896">
                  <c:v>44362</c:v>
                </c:pt>
                <c:pt idx="897">
                  <c:v>44363</c:v>
                </c:pt>
                <c:pt idx="898">
                  <c:v>44364</c:v>
                </c:pt>
                <c:pt idx="899">
                  <c:v>44365</c:v>
                </c:pt>
                <c:pt idx="900">
                  <c:v>44366</c:v>
                </c:pt>
                <c:pt idx="901">
                  <c:v>44367</c:v>
                </c:pt>
                <c:pt idx="902">
                  <c:v>44368</c:v>
                </c:pt>
                <c:pt idx="903">
                  <c:v>44369</c:v>
                </c:pt>
                <c:pt idx="904">
                  <c:v>44370</c:v>
                </c:pt>
                <c:pt idx="905">
                  <c:v>44371</c:v>
                </c:pt>
                <c:pt idx="906">
                  <c:v>44372</c:v>
                </c:pt>
                <c:pt idx="907">
                  <c:v>44373</c:v>
                </c:pt>
                <c:pt idx="908">
                  <c:v>44374</c:v>
                </c:pt>
                <c:pt idx="909">
                  <c:v>44375</c:v>
                </c:pt>
                <c:pt idx="910">
                  <c:v>44376</c:v>
                </c:pt>
                <c:pt idx="911">
                  <c:v>44377</c:v>
                </c:pt>
                <c:pt idx="912">
                  <c:v>44378</c:v>
                </c:pt>
                <c:pt idx="913">
                  <c:v>44379</c:v>
                </c:pt>
                <c:pt idx="914">
                  <c:v>44380</c:v>
                </c:pt>
                <c:pt idx="915">
                  <c:v>44381</c:v>
                </c:pt>
                <c:pt idx="916">
                  <c:v>44382</c:v>
                </c:pt>
                <c:pt idx="917">
                  <c:v>44383</c:v>
                </c:pt>
                <c:pt idx="918">
                  <c:v>44384</c:v>
                </c:pt>
                <c:pt idx="919">
                  <c:v>44385</c:v>
                </c:pt>
                <c:pt idx="920">
                  <c:v>44386</c:v>
                </c:pt>
                <c:pt idx="921">
                  <c:v>44387</c:v>
                </c:pt>
                <c:pt idx="922">
                  <c:v>44388</c:v>
                </c:pt>
                <c:pt idx="923">
                  <c:v>44389</c:v>
                </c:pt>
                <c:pt idx="924">
                  <c:v>44390</c:v>
                </c:pt>
                <c:pt idx="925">
                  <c:v>44391</c:v>
                </c:pt>
                <c:pt idx="926">
                  <c:v>44392</c:v>
                </c:pt>
                <c:pt idx="927">
                  <c:v>44393</c:v>
                </c:pt>
                <c:pt idx="928">
                  <c:v>44394</c:v>
                </c:pt>
                <c:pt idx="929">
                  <c:v>44395</c:v>
                </c:pt>
                <c:pt idx="930">
                  <c:v>44396</c:v>
                </c:pt>
                <c:pt idx="931">
                  <c:v>44397</c:v>
                </c:pt>
                <c:pt idx="932">
                  <c:v>44398</c:v>
                </c:pt>
                <c:pt idx="933">
                  <c:v>44399</c:v>
                </c:pt>
                <c:pt idx="934">
                  <c:v>44400</c:v>
                </c:pt>
                <c:pt idx="935">
                  <c:v>44401</c:v>
                </c:pt>
                <c:pt idx="936">
                  <c:v>44402</c:v>
                </c:pt>
                <c:pt idx="937">
                  <c:v>44403</c:v>
                </c:pt>
                <c:pt idx="938">
                  <c:v>44404</c:v>
                </c:pt>
                <c:pt idx="939">
                  <c:v>44405</c:v>
                </c:pt>
                <c:pt idx="940">
                  <c:v>44406</c:v>
                </c:pt>
                <c:pt idx="941">
                  <c:v>44407</c:v>
                </c:pt>
                <c:pt idx="942">
                  <c:v>44408</c:v>
                </c:pt>
                <c:pt idx="943">
                  <c:v>44409</c:v>
                </c:pt>
                <c:pt idx="944">
                  <c:v>44410</c:v>
                </c:pt>
                <c:pt idx="945">
                  <c:v>44411</c:v>
                </c:pt>
                <c:pt idx="946">
                  <c:v>44412</c:v>
                </c:pt>
                <c:pt idx="947">
                  <c:v>44413</c:v>
                </c:pt>
                <c:pt idx="948">
                  <c:v>44414</c:v>
                </c:pt>
                <c:pt idx="949">
                  <c:v>44415</c:v>
                </c:pt>
                <c:pt idx="950">
                  <c:v>44416</c:v>
                </c:pt>
                <c:pt idx="951">
                  <c:v>44417</c:v>
                </c:pt>
                <c:pt idx="952">
                  <c:v>44418</c:v>
                </c:pt>
                <c:pt idx="953">
                  <c:v>44419</c:v>
                </c:pt>
                <c:pt idx="954">
                  <c:v>44420</c:v>
                </c:pt>
                <c:pt idx="955">
                  <c:v>44421</c:v>
                </c:pt>
                <c:pt idx="956">
                  <c:v>44422</c:v>
                </c:pt>
                <c:pt idx="957">
                  <c:v>44423</c:v>
                </c:pt>
                <c:pt idx="958">
                  <c:v>44424</c:v>
                </c:pt>
                <c:pt idx="959">
                  <c:v>44425</c:v>
                </c:pt>
                <c:pt idx="960">
                  <c:v>44426</c:v>
                </c:pt>
                <c:pt idx="961">
                  <c:v>44427</c:v>
                </c:pt>
                <c:pt idx="962">
                  <c:v>44428</c:v>
                </c:pt>
                <c:pt idx="963">
                  <c:v>44429</c:v>
                </c:pt>
                <c:pt idx="964">
                  <c:v>44430</c:v>
                </c:pt>
                <c:pt idx="965">
                  <c:v>44431</c:v>
                </c:pt>
                <c:pt idx="966">
                  <c:v>44432</c:v>
                </c:pt>
                <c:pt idx="967">
                  <c:v>44433</c:v>
                </c:pt>
                <c:pt idx="968">
                  <c:v>44434</c:v>
                </c:pt>
                <c:pt idx="969">
                  <c:v>44435</c:v>
                </c:pt>
                <c:pt idx="970">
                  <c:v>44436</c:v>
                </c:pt>
                <c:pt idx="971">
                  <c:v>44437</c:v>
                </c:pt>
                <c:pt idx="972">
                  <c:v>44438</c:v>
                </c:pt>
                <c:pt idx="973">
                  <c:v>44439</c:v>
                </c:pt>
                <c:pt idx="974">
                  <c:v>44440</c:v>
                </c:pt>
                <c:pt idx="975">
                  <c:v>44441</c:v>
                </c:pt>
                <c:pt idx="976">
                  <c:v>44442</c:v>
                </c:pt>
                <c:pt idx="977">
                  <c:v>44443</c:v>
                </c:pt>
                <c:pt idx="978">
                  <c:v>44444</c:v>
                </c:pt>
                <c:pt idx="979">
                  <c:v>44445</c:v>
                </c:pt>
                <c:pt idx="980">
                  <c:v>44446</c:v>
                </c:pt>
                <c:pt idx="981">
                  <c:v>44447</c:v>
                </c:pt>
                <c:pt idx="982">
                  <c:v>44448</c:v>
                </c:pt>
                <c:pt idx="983">
                  <c:v>44449</c:v>
                </c:pt>
                <c:pt idx="984">
                  <c:v>44450</c:v>
                </c:pt>
                <c:pt idx="985">
                  <c:v>44451</c:v>
                </c:pt>
                <c:pt idx="986">
                  <c:v>44452</c:v>
                </c:pt>
                <c:pt idx="987">
                  <c:v>44453</c:v>
                </c:pt>
                <c:pt idx="988">
                  <c:v>44454</c:v>
                </c:pt>
                <c:pt idx="989">
                  <c:v>44455</c:v>
                </c:pt>
                <c:pt idx="990">
                  <c:v>44456</c:v>
                </c:pt>
                <c:pt idx="991">
                  <c:v>44457</c:v>
                </c:pt>
                <c:pt idx="992">
                  <c:v>44458</c:v>
                </c:pt>
                <c:pt idx="993">
                  <c:v>44459</c:v>
                </c:pt>
                <c:pt idx="994">
                  <c:v>44460</c:v>
                </c:pt>
                <c:pt idx="995">
                  <c:v>44461</c:v>
                </c:pt>
                <c:pt idx="996">
                  <c:v>44462</c:v>
                </c:pt>
                <c:pt idx="997">
                  <c:v>44463</c:v>
                </c:pt>
                <c:pt idx="998">
                  <c:v>44464</c:v>
                </c:pt>
                <c:pt idx="999">
                  <c:v>44465</c:v>
                </c:pt>
                <c:pt idx="1000">
                  <c:v>44466</c:v>
                </c:pt>
                <c:pt idx="1001">
                  <c:v>44467</c:v>
                </c:pt>
                <c:pt idx="1002">
                  <c:v>44468</c:v>
                </c:pt>
                <c:pt idx="1003">
                  <c:v>44469</c:v>
                </c:pt>
                <c:pt idx="1004">
                  <c:v>44470</c:v>
                </c:pt>
                <c:pt idx="1005">
                  <c:v>44471</c:v>
                </c:pt>
                <c:pt idx="1006">
                  <c:v>44472</c:v>
                </c:pt>
                <c:pt idx="1007">
                  <c:v>44473</c:v>
                </c:pt>
                <c:pt idx="1008">
                  <c:v>44474</c:v>
                </c:pt>
                <c:pt idx="1009">
                  <c:v>44475</c:v>
                </c:pt>
                <c:pt idx="1010">
                  <c:v>44476</c:v>
                </c:pt>
                <c:pt idx="1011">
                  <c:v>44477</c:v>
                </c:pt>
                <c:pt idx="1012">
                  <c:v>44478</c:v>
                </c:pt>
                <c:pt idx="1013">
                  <c:v>44479</c:v>
                </c:pt>
                <c:pt idx="1014">
                  <c:v>44480</c:v>
                </c:pt>
                <c:pt idx="1015">
                  <c:v>44481</c:v>
                </c:pt>
                <c:pt idx="1016">
                  <c:v>44482</c:v>
                </c:pt>
                <c:pt idx="1017">
                  <c:v>44483</c:v>
                </c:pt>
                <c:pt idx="1018">
                  <c:v>44484</c:v>
                </c:pt>
                <c:pt idx="1019">
                  <c:v>44485</c:v>
                </c:pt>
                <c:pt idx="1020">
                  <c:v>44486</c:v>
                </c:pt>
                <c:pt idx="1021">
                  <c:v>44487</c:v>
                </c:pt>
                <c:pt idx="1022">
                  <c:v>44488</c:v>
                </c:pt>
                <c:pt idx="1023">
                  <c:v>44489</c:v>
                </c:pt>
                <c:pt idx="1024">
                  <c:v>44490</c:v>
                </c:pt>
                <c:pt idx="1025">
                  <c:v>44491</c:v>
                </c:pt>
                <c:pt idx="1026">
                  <c:v>44492</c:v>
                </c:pt>
                <c:pt idx="1027">
                  <c:v>44493</c:v>
                </c:pt>
                <c:pt idx="1028">
                  <c:v>44494</c:v>
                </c:pt>
                <c:pt idx="1029">
                  <c:v>44495</c:v>
                </c:pt>
                <c:pt idx="1030">
                  <c:v>44496</c:v>
                </c:pt>
                <c:pt idx="1031">
                  <c:v>44497</c:v>
                </c:pt>
                <c:pt idx="1032">
                  <c:v>44498</c:v>
                </c:pt>
                <c:pt idx="1033">
                  <c:v>44499</c:v>
                </c:pt>
                <c:pt idx="1034">
                  <c:v>44500</c:v>
                </c:pt>
                <c:pt idx="1035">
                  <c:v>44501</c:v>
                </c:pt>
                <c:pt idx="1036">
                  <c:v>44502</c:v>
                </c:pt>
                <c:pt idx="1037">
                  <c:v>44503</c:v>
                </c:pt>
                <c:pt idx="1038">
                  <c:v>44504</c:v>
                </c:pt>
                <c:pt idx="1039">
                  <c:v>44505</c:v>
                </c:pt>
                <c:pt idx="1040">
                  <c:v>44506</c:v>
                </c:pt>
                <c:pt idx="1041">
                  <c:v>44507</c:v>
                </c:pt>
                <c:pt idx="1042">
                  <c:v>44508</c:v>
                </c:pt>
                <c:pt idx="1043">
                  <c:v>44509</c:v>
                </c:pt>
                <c:pt idx="1044">
                  <c:v>44510</c:v>
                </c:pt>
                <c:pt idx="1045">
                  <c:v>44511</c:v>
                </c:pt>
                <c:pt idx="1046">
                  <c:v>44512</c:v>
                </c:pt>
                <c:pt idx="1047">
                  <c:v>44513</c:v>
                </c:pt>
                <c:pt idx="1048">
                  <c:v>44514</c:v>
                </c:pt>
                <c:pt idx="1049">
                  <c:v>44515</c:v>
                </c:pt>
                <c:pt idx="1050">
                  <c:v>44516</c:v>
                </c:pt>
                <c:pt idx="1051">
                  <c:v>44517</c:v>
                </c:pt>
                <c:pt idx="1052">
                  <c:v>44518</c:v>
                </c:pt>
                <c:pt idx="1053">
                  <c:v>44519</c:v>
                </c:pt>
                <c:pt idx="1054">
                  <c:v>44520</c:v>
                </c:pt>
                <c:pt idx="1055">
                  <c:v>44521</c:v>
                </c:pt>
                <c:pt idx="1056">
                  <c:v>44522</c:v>
                </c:pt>
                <c:pt idx="1057">
                  <c:v>44523</c:v>
                </c:pt>
                <c:pt idx="1058">
                  <c:v>44524</c:v>
                </c:pt>
                <c:pt idx="1059">
                  <c:v>44525</c:v>
                </c:pt>
                <c:pt idx="1060">
                  <c:v>44526</c:v>
                </c:pt>
                <c:pt idx="1061">
                  <c:v>44527</c:v>
                </c:pt>
                <c:pt idx="1062">
                  <c:v>44528</c:v>
                </c:pt>
                <c:pt idx="1063">
                  <c:v>44529</c:v>
                </c:pt>
                <c:pt idx="1064">
                  <c:v>44530</c:v>
                </c:pt>
                <c:pt idx="1065">
                  <c:v>44531</c:v>
                </c:pt>
                <c:pt idx="1066">
                  <c:v>44532</c:v>
                </c:pt>
                <c:pt idx="1067">
                  <c:v>44533</c:v>
                </c:pt>
                <c:pt idx="1068">
                  <c:v>44534</c:v>
                </c:pt>
                <c:pt idx="1069">
                  <c:v>44535</c:v>
                </c:pt>
                <c:pt idx="1070">
                  <c:v>44536</c:v>
                </c:pt>
                <c:pt idx="1071">
                  <c:v>44537</c:v>
                </c:pt>
                <c:pt idx="1072">
                  <c:v>44538</c:v>
                </c:pt>
                <c:pt idx="1073">
                  <c:v>44539</c:v>
                </c:pt>
                <c:pt idx="1074">
                  <c:v>44540</c:v>
                </c:pt>
                <c:pt idx="1075">
                  <c:v>44541</c:v>
                </c:pt>
                <c:pt idx="1076">
                  <c:v>44542</c:v>
                </c:pt>
                <c:pt idx="1077">
                  <c:v>44543</c:v>
                </c:pt>
                <c:pt idx="1078">
                  <c:v>44544</c:v>
                </c:pt>
                <c:pt idx="1079">
                  <c:v>44545</c:v>
                </c:pt>
                <c:pt idx="1080">
                  <c:v>44546</c:v>
                </c:pt>
                <c:pt idx="1081">
                  <c:v>44547</c:v>
                </c:pt>
                <c:pt idx="1082">
                  <c:v>44548</c:v>
                </c:pt>
                <c:pt idx="1083">
                  <c:v>44549</c:v>
                </c:pt>
                <c:pt idx="1084">
                  <c:v>44550</c:v>
                </c:pt>
                <c:pt idx="1085">
                  <c:v>44551</c:v>
                </c:pt>
                <c:pt idx="1086">
                  <c:v>44552</c:v>
                </c:pt>
                <c:pt idx="1087">
                  <c:v>44553</c:v>
                </c:pt>
                <c:pt idx="1088">
                  <c:v>44554</c:v>
                </c:pt>
                <c:pt idx="1089">
                  <c:v>44555</c:v>
                </c:pt>
                <c:pt idx="1090">
                  <c:v>44556</c:v>
                </c:pt>
                <c:pt idx="1091">
                  <c:v>44557</c:v>
                </c:pt>
                <c:pt idx="1092">
                  <c:v>44558</c:v>
                </c:pt>
                <c:pt idx="1093">
                  <c:v>44559</c:v>
                </c:pt>
                <c:pt idx="1094">
                  <c:v>44560</c:v>
                </c:pt>
                <c:pt idx="1095">
                  <c:v>44561</c:v>
                </c:pt>
              </c:numCache>
            </c:numRef>
          </c:cat>
          <c:val>
            <c:numRef>
              <c:f>processed_satellite_NO2!$B$367:$B$1462</c:f>
              <c:numCache>
                <c:formatCode>General</c:formatCode>
                <c:ptCount val="1096"/>
                <c:pt idx="0">
                  <c:v>4738926000000000</c:v>
                </c:pt>
                <c:pt idx="1">
                  <c:v>4385430000000000</c:v>
                </c:pt>
                <c:pt idx="2">
                  <c:v>5583388000000000</c:v>
                </c:pt>
                <c:pt idx="3">
                  <c:v>4778500000000000</c:v>
                </c:pt>
                <c:pt idx="4">
                  <c:v>3812170000000000</c:v>
                </c:pt>
                <c:pt idx="5">
                  <c:v>4533400000000000</c:v>
                </c:pt>
                <c:pt idx="6">
                  <c:v>3939300000000000</c:v>
                </c:pt>
                <c:pt idx="7">
                  <c:v>4649682000000000</c:v>
                </c:pt>
                <c:pt idx="8">
                  <c:v>6110520000000000</c:v>
                </c:pt>
                <c:pt idx="9">
                  <c:v>5198766000000000</c:v>
                </c:pt>
                <c:pt idx="10">
                  <c:v>6768660000000000</c:v>
                </c:pt>
                <c:pt idx="11">
                  <c:v>5135718000000000</c:v>
                </c:pt>
                <c:pt idx="12">
                  <c:v>8790700000000000</c:v>
                </c:pt>
                <c:pt idx="13">
                  <c:v>3462390000000000</c:v>
                </c:pt>
                <c:pt idx="14">
                  <c:v>5390094000000000</c:v>
                </c:pt>
                <c:pt idx="15">
                  <c:v>4655310000000000</c:v>
                </c:pt>
                <c:pt idx="16">
                  <c:v>5381452000000000</c:v>
                </c:pt>
                <c:pt idx="17">
                  <c:v>9865830000000000</c:v>
                </c:pt>
                <c:pt idx="18">
                  <c:v>5853274000000000</c:v>
                </c:pt>
                <c:pt idx="19">
                  <c:v>4120650000000000</c:v>
                </c:pt>
                <c:pt idx="20">
                  <c:v>4751348000000000</c:v>
                </c:pt>
                <c:pt idx="21">
                  <c:v>5581960000000000</c:v>
                </c:pt>
                <c:pt idx="22">
                  <c:v>3827430000000000</c:v>
                </c:pt>
                <c:pt idx="23">
                  <c:v>4732036000000000</c:v>
                </c:pt>
                <c:pt idx="24">
                  <c:v>5060790000000000</c:v>
                </c:pt>
                <c:pt idx="25">
                  <c:v>4696884000000000</c:v>
                </c:pt>
                <c:pt idx="26">
                  <c:v>6419140000000000</c:v>
                </c:pt>
                <c:pt idx="27">
                  <c:v>4972754661870500</c:v>
                </c:pt>
                <c:pt idx="28">
                  <c:v>6368410000000000</c:v>
                </c:pt>
                <c:pt idx="29">
                  <c:v>6390702000000000</c:v>
                </c:pt>
                <c:pt idx="30">
                  <c:v>5615202000000000</c:v>
                </c:pt>
                <c:pt idx="31">
                  <c:v>3857920000000000</c:v>
                </c:pt>
                <c:pt idx="32">
                  <c:v>5687870000000000</c:v>
                </c:pt>
                <c:pt idx="33">
                  <c:v>6037720000000000</c:v>
                </c:pt>
                <c:pt idx="34">
                  <c:v>4482988000000000</c:v>
                </c:pt>
                <c:pt idx="35">
                  <c:v>4070710000000000</c:v>
                </c:pt>
                <c:pt idx="36">
                  <c:v>5874754000000000</c:v>
                </c:pt>
                <c:pt idx="37">
                  <c:v>3955620000000000</c:v>
                </c:pt>
                <c:pt idx="38">
                  <c:v>4099490000000000</c:v>
                </c:pt>
                <c:pt idx="39">
                  <c:v>3828280000000000</c:v>
                </c:pt>
                <c:pt idx="40">
                  <c:v>4376250000000000</c:v>
                </c:pt>
                <c:pt idx="41">
                  <c:v>6352580000000000</c:v>
                </c:pt>
                <c:pt idx="42">
                  <c:v>5972700000000000</c:v>
                </c:pt>
                <c:pt idx="43">
                  <c:v>4607782000000000</c:v>
                </c:pt>
                <c:pt idx="44">
                  <c:v>6825930000000000</c:v>
                </c:pt>
                <c:pt idx="45">
                  <c:v>5257070000000000</c:v>
                </c:pt>
                <c:pt idx="46">
                  <c:v>4858976000000000</c:v>
                </c:pt>
                <c:pt idx="47">
                  <c:v>4037310000000000</c:v>
                </c:pt>
                <c:pt idx="48">
                  <c:v>4747192000000000</c:v>
                </c:pt>
                <c:pt idx="49">
                  <c:v>5944400000000000</c:v>
                </c:pt>
                <c:pt idx="50">
                  <c:v>4127776000000000</c:v>
                </c:pt>
                <c:pt idx="51">
                  <c:v>4455180000000000</c:v>
                </c:pt>
                <c:pt idx="52">
                  <c:v>4100822000000000</c:v>
                </c:pt>
                <c:pt idx="53">
                  <c:v>3739300000000000</c:v>
                </c:pt>
                <c:pt idx="54">
                  <c:v>3906970000000000</c:v>
                </c:pt>
                <c:pt idx="55">
                  <c:v>4348268000000000</c:v>
                </c:pt>
                <c:pt idx="56">
                  <c:v>4990020000000000</c:v>
                </c:pt>
                <c:pt idx="57">
                  <c:v>4120710000000000</c:v>
                </c:pt>
                <c:pt idx="58">
                  <c:v>4190208000000000</c:v>
                </c:pt>
                <c:pt idx="59">
                  <c:v>4972754661870500</c:v>
                </c:pt>
                <c:pt idx="60">
                  <c:v>6163930000000000</c:v>
                </c:pt>
                <c:pt idx="61">
                  <c:v>4871864000000000</c:v>
                </c:pt>
                <c:pt idx="62">
                  <c:v>3966114000000000</c:v>
                </c:pt>
                <c:pt idx="63">
                  <c:v>5137118000000000</c:v>
                </c:pt>
                <c:pt idx="64">
                  <c:v>5037674000000000</c:v>
                </c:pt>
                <c:pt idx="65">
                  <c:v>5291180000000000</c:v>
                </c:pt>
                <c:pt idx="66">
                  <c:v>4954756000000000</c:v>
                </c:pt>
                <c:pt idx="67">
                  <c:v>6301870000000000</c:v>
                </c:pt>
                <c:pt idx="68">
                  <c:v>4651566000000000</c:v>
                </c:pt>
                <c:pt idx="69">
                  <c:v>5351690000000000</c:v>
                </c:pt>
                <c:pt idx="70">
                  <c:v>6546460000000000</c:v>
                </c:pt>
                <c:pt idx="71">
                  <c:v>5236732000000000</c:v>
                </c:pt>
                <c:pt idx="72">
                  <c:v>7543520000000000</c:v>
                </c:pt>
                <c:pt idx="73">
                  <c:v>5579132000000000</c:v>
                </c:pt>
                <c:pt idx="74">
                  <c:v>9744560000000000</c:v>
                </c:pt>
                <c:pt idx="75">
                  <c:v>5502804000000000</c:v>
                </c:pt>
                <c:pt idx="76">
                  <c:v>6027146000000000</c:v>
                </c:pt>
                <c:pt idx="77">
                  <c:v>7838120000000000</c:v>
                </c:pt>
                <c:pt idx="78">
                  <c:v>8773100000000000</c:v>
                </c:pt>
                <c:pt idx="79">
                  <c:v>5657050000000000</c:v>
                </c:pt>
                <c:pt idx="80">
                  <c:v>4942070000000000</c:v>
                </c:pt>
                <c:pt idx="81">
                  <c:v>5005540000000000</c:v>
                </c:pt>
                <c:pt idx="82">
                  <c:v>2790784000000000</c:v>
                </c:pt>
                <c:pt idx="83">
                  <c:v>7050830000000000</c:v>
                </c:pt>
                <c:pt idx="84">
                  <c:v>4912280000000000</c:v>
                </c:pt>
                <c:pt idx="85">
                  <c:v>6485232000000000</c:v>
                </c:pt>
                <c:pt idx="86">
                  <c:v>5633450000000000</c:v>
                </c:pt>
                <c:pt idx="87">
                  <c:v>4281560000000000</c:v>
                </c:pt>
                <c:pt idx="88">
                  <c:v>5430270000000000</c:v>
                </c:pt>
                <c:pt idx="89">
                  <c:v>4286020000000000</c:v>
                </c:pt>
                <c:pt idx="90">
                  <c:v>4212080000000000</c:v>
                </c:pt>
                <c:pt idx="91">
                  <c:v>4972754661870500</c:v>
                </c:pt>
                <c:pt idx="92">
                  <c:v>5224240000000000</c:v>
                </c:pt>
                <c:pt idx="93">
                  <c:v>4863330000000000</c:v>
                </c:pt>
                <c:pt idx="94">
                  <c:v>4163148000000000</c:v>
                </c:pt>
                <c:pt idx="95">
                  <c:v>8785090000000000</c:v>
                </c:pt>
                <c:pt idx="96">
                  <c:v>3373380000000000</c:v>
                </c:pt>
                <c:pt idx="97">
                  <c:v>3717608000000000</c:v>
                </c:pt>
                <c:pt idx="98">
                  <c:v>5503788000000000</c:v>
                </c:pt>
                <c:pt idx="99">
                  <c:v>3546154000000000</c:v>
                </c:pt>
                <c:pt idx="100">
                  <c:v>4193996000000000</c:v>
                </c:pt>
                <c:pt idx="101">
                  <c:v>4511450000000000</c:v>
                </c:pt>
                <c:pt idx="102">
                  <c:v>3333210000000000</c:v>
                </c:pt>
                <c:pt idx="103">
                  <c:v>4328726000000000</c:v>
                </c:pt>
                <c:pt idx="104">
                  <c:v>5582990000000000</c:v>
                </c:pt>
                <c:pt idx="105">
                  <c:v>3673960000000000</c:v>
                </c:pt>
                <c:pt idx="106">
                  <c:v>4357020000000000</c:v>
                </c:pt>
                <c:pt idx="107">
                  <c:v>4203154000000000</c:v>
                </c:pt>
                <c:pt idx="108">
                  <c:v>5467870000000000</c:v>
                </c:pt>
                <c:pt idx="109">
                  <c:v>7316880000000000</c:v>
                </c:pt>
                <c:pt idx="110">
                  <c:v>6410790000000000</c:v>
                </c:pt>
                <c:pt idx="111">
                  <c:v>4161730000000000</c:v>
                </c:pt>
                <c:pt idx="112">
                  <c:v>4482200000000000</c:v>
                </c:pt>
                <c:pt idx="113">
                  <c:v>4396640000000000</c:v>
                </c:pt>
                <c:pt idx="114">
                  <c:v>5551022000000000</c:v>
                </c:pt>
                <c:pt idx="115">
                  <c:v>6626890000000000</c:v>
                </c:pt>
                <c:pt idx="116">
                  <c:v>4507374000000000</c:v>
                </c:pt>
                <c:pt idx="117">
                  <c:v>4351250000000000</c:v>
                </c:pt>
                <c:pt idx="118">
                  <c:v>3437810000000000</c:v>
                </c:pt>
                <c:pt idx="119">
                  <c:v>5437590000000000</c:v>
                </c:pt>
                <c:pt idx="120">
                  <c:v>4501750000000000</c:v>
                </c:pt>
                <c:pt idx="121">
                  <c:v>3293610000000000</c:v>
                </c:pt>
                <c:pt idx="122">
                  <c:v>5063484000000000</c:v>
                </c:pt>
                <c:pt idx="123">
                  <c:v>4972754661870500</c:v>
                </c:pt>
                <c:pt idx="124">
                  <c:v>5628620000000000</c:v>
                </c:pt>
                <c:pt idx="125">
                  <c:v>4990670000000000</c:v>
                </c:pt>
                <c:pt idx="126">
                  <c:v>5298580000000000</c:v>
                </c:pt>
                <c:pt idx="127">
                  <c:v>4859830000000000</c:v>
                </c:pt>
                <c:pt idx="128">
                  <c:v>4526050000000000</c:v>
                </c:pt>
                <c:pt idx="129">
                  <c:v>4611910000000000</c:v>
                </c:pt>
                <c:pt idx="130">
                  <c:v>5301830000000000</c:v>
                </c:pt>
                <c:pt idx="131">
                  <c:v>4515830000000000</c:v>
                </c:pt>
                <c:pt idx="132">
                  <c:v>4484792000000000</c:v>
                </c:pt>
                <c:pt idx="133">
                  <c:v>4199630000000000</c:v>
                </c:pt>
                <c:pt idx="134">
                  <c:v>3904270000000000</c:v>
                </c:pt>
                <c:pt idx="135">
                  <c:v>4848524000000000</c:v>
                </c:pt>
                <c:pt idx="136">
                  <c:v>3682600000000000</c:v>
                </c:pt>
                <c:pt idx="137">
                  <c:v>3598890000000000</c:v>
                </c:pt>
                <c:pt idx="138">
                  <c:v>3658170000000000</c:v>
                </c:pt>
                <c:pt idx="139">
                  <c:v>4589718000000000</c:v>
                </c:pt>
                <c:pt idx="140">
                  <c:v>6038060000000000</c:v>
                </c:pt>
                <c:pt idx="141">
                  <c:v>4800350000000000</c:v>
                </c:pt>
                <c:pt idx="142">
                  <c:v>6093690000000000</c:v>
                </c:pt>
                <c:pt idx="143">
                  <c:v>4981982000000000</c:v>
                </c:pt>
                <c:pt idx="144">
                  <c:v>4721552000000000</c:v>
                </c:pt>
                <c:pt idx="145">
                  <c:v>4696470000000000</c:v>
                </c:pt>
                <c:pt idx="146">
                  <c:v>4667050000000000</c:v>
                </c:pt>
                <c:pt idx="147">
                  <c:v>5217560000000000</c:v>
                </c:pt>
                <c:pt idx="148">
                  <c:v>4763460000000000</c:v>
                </c:pt>
                <c:pt idx="149">
                  <c:v>5588970000000000</c:v>
                </c:pt>
                <c:pt idx="150">
                  <c:v>5213150000000000</c:v>
                </c:pt>
                <c:pt idx="151">
                  <c:v>4064040000000000</c:v>
                </c:pt>
                <c:pt idx="152">
                  <c:v>3919262000000000</c:v>
                </c:pt>
                <c:pt idx="153">
                  <c:v>1054620000000000</c:v>
                </c:pt>
                <c:pt idx="154">
                  <c:v>4669578000000000</c:v>
                </c:pt>
                <c:pt idx="155">
                  <c:v>4972754661870500</c:v>
                </c:pt>
                <c:pt idx="156">
                  <c:v>4942770000000000</c:v>
                </c:pt>
                <c:pt idx="157">
                  <c:v>3335170000000000</c:v>
                </c:pt>
                <c:pt idx="158">
                  <c:v>5941398000000000</c:v>
                </c:pt>
                <c:pt idx="159">
                  <c:v>4922744000000000</c:v>
                </c:pt>
                <c:pt idx="160">
                  <c:v>4559980000000000</c:v>
                </c:pt>
                <c:pt idx="161">
                  <c:v>4313370000000000</c:v>
                </c:pt>
                <c:pt idx="162">
                  <c:v>5106590000000000</c:v>
                </c:pt>
                <c:pt idx="163">
                  <c:v>4499920000000000</c:v>
                </c:pt>
                <c:pt idx="164">
                  <c:v>4458372000000000</c:v>
                </c:pt>
                <c:pt idx="165">
                  <c:v>5985992000000000</c:v>
                </c:pt>
                <c:pt idx="166">
                  <c:v>4521670000000000</c:v>
                </c:pt>
                <c:pt idx="167">
                  <c:v>5005890000000000</c:v>
                </c:pt>
                <c:pt idx="168">
                  <c:v>5387982000000000</c:v>
                </c:pt>
                <c:pt idx="169">
                  <c:v>4535150000000000</c:v>
                </c:pt>
                <c:pt idx="170">
                  <c:v>6240360000000000</c:v>
                </c:pt>
                <c:pt idx="171">
                  <c:v>4822838000000000</c:v>
                </c:pt>
                <c:pt idx="172">
                  <c:v>4852482000000000</c:v>
                </c:pt>
                <c:pt idx="173">
                  <c:v>6190120000000000</c:v>
                </c:pt>
                <c:pt idx="174">
                  <c:v>3952070000000000</c:v>
                </c:pt>
                <c:pt idx="175">
                  <c:v>3992170000000000</c:v>
                </c:pt>
                <c:pt idx="176">
                  <c:v>4525210000000000</c:v>
                </c:pt>
                <c:pt idx="177">
                  <c:v>4242220000000000</c:v>
                </c:pt>
                <c:pt idx="178">
                  <c:v>4400394000000000</c:v>
                </c:pt>
                <c:pt idx="179">
                  <c:v>5287180000000000</c:v>
                </c:pt>
                <c:pt idx="180">
                  <c:v>5781050000000000</c:v>
                </c:pt>
                <c:pt idx="181">
                  <c:v>3952730000000000</c:v>
                </c:pt>
                <c:pt idx="182">
                  <c:v>3428970000000000</c:v>
                </c:pt>
                <c:pt idx="183">
                  <c:v>3904554000000000</c:v>
                </c:pt>
                <c:pt idx="184">
                  <c:v>3909970000000000</c:v>
                </c:pt>
                <c:pt idx="185">
                  <c:v>5029450000000000</c:v>
                </c:pt>
                <c:pt idx="186">
                  <c:v>4687286000000000</c:v>
                </c:pt>
                <c:pt idx="187">
                  <c:v>4972754661870500</c:v>
                </c:pt>
                <c:pt idx="188">
                  <c:v>5665682000000000</c:v>
                </c:pt>
                <c:pt idx="189">
                  <c:v>5464766000000000</c:v>
                </c:pt>
                <c:pt idx="190">
                  <c:v>5037102000000000</c:v>
                </c:pt>
                <c:pt idx="191">
                  <c:v>4733970000000000</c:v>
                </c:pt>
                <c:pt idx="192">
                  <c:v>5464226000000000</c:v>
                </c:pt>
                <c:pt idx="193">
                  <c:v>5367624000000000</c:v>
                </c:pt>
                <c:pt idx="194">
                  <c:v>4587926000000000</c:v>
                </c:pt>
                <c:pt idx="195">
                  <c:v>4557516000000000</c:v>
                </c:pt>
                <c:pt idx="196">
                  <c:v>3388766000000000</c:v>
                </c:pt>
                <c:pt idx="197">
                  <c:v>4083800000000000</c:v>
                </c:pt>
                <c:pt idx="198">
                  <c:v>3630700000000000</c:v>
                </c:pt>
                <c:pt idx="199">
                  <c:v>5377740000000000</c:v>
                </c:pt>
                <c:pt idx="200">
                  <c:v>4241170000000000</c:v>
                </c:pt>
                <c:pt idx="201">
                  <c:v>4332060000000000</c:v>
                </c:pt>
                <c:pt idx="202">
                  <c:v>3702760000000000</c:v>
                </c:pt>
                <c:pt idx="203">
                  <c:v>5663812000000000</c:v>
                </c:pt>
                <c:pt idx="204">
                  <c:v>5158914000000000</c:v>
                </c:pt>
                <c:pt idx="205">
                  <c:v>4994770000000000</c:v>
                </c:pt>
                <c:pt idx="206">
                  <c:v>4053300000000000</c:v>
                </c:pt>
                <c:pt idx="207">
                  <c:v>2339520000000000</c:v>
                </c:pt>
                <c:pt idx="208">
                  <c:v>3610060000000000</c:v>
                </c:pt>
                <c:pt idx="209">
                  <c:v>3594180000000000</c:v>
                </c:pt>
                <c:pt idx="210">
                  <c:v>5454640000000000</c:v>
                </c:pt>
                <c:pt idx="211">
                  <c:v>4217042000000000</c:v>
                </c:pt>
                <c:pt idx="212">
                  <c:v>4651956000000000</c:v>
                </c:pt>
                <c:pt idx="213">
                  <c:v>4220540000000000</c:v>
                </c:pt>
                <c:pt idx="214">
                  <c:v>4643192000000000</c:v>
                </c:pt>
                <c:pt idx="215">
                  <c:v>4176568000000000</c:v>
                </c:pt>
                <c:pt idx="216">
                  <c:v>3133100000000000</c:v>
                </c:pt>
                <c:pt idx="217">
                  <c:v>3617210000000000</c:v>
                </c:pt>
                <c:pt idx="218">
                  <c:v>4015930000000000</c:v>
                </c:pt>
                <c:pt idx="219">
                  <c:v>4972754661870500</c:v>
                </c:pt>
                <c:pt idx="220">
                  <c:v>4703110000000000</c:v>
                </c:pt>
                <c:pt idx="221">
                  <c:v>3182290000000000</c:v>
                </c:pt>
                <c:pt idx="222">
                  <c:v>3268310000000000</c:v>
                </c:pt>
                <c:pt idx="223">
                  <c:v>3072950000000000</c:v>
                </c:pt>
                <c:pt idx="224">
                  <c:v>4603718000000000</c:v>
                </c:pt>
                <c:pt idx="225">
                  <c:v>4871750000000000</c:v>
                </c:pt>
                <c:pt idx="226">
                  <c:v>5141184000000000</c:v>
                </c:pt>
                <c:pt idx="227">
                  <c:v>4267060000000000</c:v>
                </c:pt>
                <c:pt idx="228">
                  <c:v>2978620000000000</c:v>
                </c:pt>
                <c:pt idx="229">
                  <c:v>5167608000000000</c:v>
                </c:pt>
                <c:pt idx="230">
                  <c:v>5218470000000000</c:v>
                </c:pt>
                <c:pt idx="231">
                  <c:v>5050700000000000</c:v>
                </c:pt>
                <c:pt idx="232">
                  <c:v>4900562000000000</c:v>
                </c:pt>
                <c:pt idx="233">
                  <c:v>2885040000000000</c:v>
                </c:pt>
                <c:pt idx="234">
                  <c:v>3946672000000000</c:v>
                </c:pt>
                <c:pt idx="235">
                  <c:v>4808954000000000</c:v>
                </c:pt>
                <c:pt idx="236">
                  <c:v>3768520000000000</c:v>
                </c:pt>
                <c:pt idx="237">
                  <c:v>3511230000000000</c:v>
                </c:pt>
                <c:pt idx="238">
                  <c:v>3202370000000000</c:v>
                </c:pt>
                <c:pt idx="239">
                  <c:v>5183646000000000</c:v>
                </c:pt>
                <c:pt idx="240">
                  <c:v>3200310000000000</c:v>
                </c:pt>
                <c:pt idx="241">
                  <c:v>4359060000000000</c:v>
                </c:pt>
                <c:pt idx="242">
                  <c:v>4602274000000000</c:v>
                </c:pt>
                <c:pt idx="243">
                  <c:v>4629340000000000</c:v>
                </c:pt>
                <c:pt idx="244">
                  <c:v>4257248000000000</c:v>
                </c:pt>
                <c:pt idx="245">
                  <c:v>3476710000000000</c:v>
                </c:pt>
                <c:pt idx="246">
                  <c:v>2905960000000000</c:v>
                </c:pt>
                <c:pt idx="247">
                  <c:v>4293400000000000</c:v>
                </c:pt>
                <c:pt idx="248">
                  <c:v>3403420000000000</c:v>
                </c:pt>
                <c:pt idx="249">
                  <c:v>5336650000000000</c:v>
                </c:pt>
                <c:pt idx="250">
                  <c:v>4065740000000000</c:v>
                </c:pt>
                <c:pt idx="251">
                  <c:v>4972754661870500</c:v>
                </c:pt>
                <c:pt idx="252">
                  <c:v>4970478000000000</c:v>
                </c:pt>
                <c:pt idx="253">
                  <c:v>5902610000000000</c:v>
                </c:pt>
                <c:pt idx="254">
                  <c:v>5904490000000000</c:v>
                </c:pt>
                <c:pt idx="255">
                  <c:v>4713162000000000</c:v>
                </c:pt>
                <c:pt idx="256">
                  <c:v>1877540000000000</c:v>
                </c:pt>
                <c:pt idx="257">
                  <c:v>3928510000000000</c:v>
                </c:pt>
                <c:pt idx="258">
                  <c:v>3805044000000000</c:v>
                </c:pt>
                <c:pt idx="259">
                  <c:v>4465480000000000</c:v>
                </c:pt>
                <c:pt idx="260">
                  <c:v>4838624000000000</c:v>
                </c:pt>
                <c:pt idx="261">
                  <c:v>3607010000000000</c:v>
                </c:pt>
                <c:pt idx="262">
                  <c:v>4892500000000000</c:v>
                </c:pt>
                <c:pt idx="263">
                  <c:v>4371062000000000</c:v>
                </c:pt>
                <c:pt idx="264">
                  <c:v>4276856000000000</c:v>
                </c:pt>
                <c:pt idx="265">
                  <c:v>5075030000000000</c:v>
                </c:pt>
                <c:pt idx="266">
                  <c:v>4174050000000000</c:v>
                </c:pt>
                <c:pt idx="267">
                  <c:v>5246122000000000</c:v>
                </c:pt>
                <c:pt idx="268">
                  <c:v>3233490000000000</c:v>
                </c:pt>
                <c:pt idx="269">
                  <c:v>6153230000000000</c:v>
                </c:pt>
                <c:pt idx="270">
                  <c:v>5439540000000000</c:v>
                </c:pt>
                <c:pt idx="271">
                  <c:v>4822106000000000</c:v>
                </c:pt>
                <c:pt idx="272">
                  <c:v>5474322000000000</c:v>
                </c:pt>
                <c:pt idx="273">
                  <c:v>3211958000000000</c:v>
                </c:pt>
                <c:pt idx="274">
                  <c:v>4432700000000000</c:v>
                </c:pt>
                <c:pt idx="275">
                  <c:v>5365836000000000</c:v>
                </c:pt>
                <c:pt idx="276">
                  <c:v>4247346000000000</c:v>
                </c:pt>
                <c:pt idx="277">
                  <c:v>2671800000000000</c:v>
                </c:pt>
                <c:pt idx="278">
                  <c:v>2878960000000000</c:v>
                </c:pt>
                <c:pt idx="279">
                  <c:v>4412948000000000</c:v>
                </c:pt>
                <c:pt idx="280">
                  <c:v>4308480000000000</c:v>
                </c:pt>
                <c:pt idx="281">
                  <c:v>4775814000000000</c:v>
                </c:pt>
                <c:pt idx="282">
                  <c:v>4242372000000000</c:v>
                </c:pt>
                <c:pt idx="283">
                  <c:v>4972754661870500</c:v>
                </c:pt>
                <c:pt idx="284">
                  <c:v>5258660000000000</c:v>
                </c:pt>
                <c:pt idx="285">
                  <c:v>5224554000000000</c:v>
                </c:pt>
                <c:pt idx="286">
                  <c:v>4338388000000000</c:v>
                </c:pt>
                <c:pt idx="287">
                  <c:v>3012140000000000</c:v>
                </c:pt>
                <c:pt idx="288">
                  <c:v>5041980000000000</c:v>
                </c:pt>
                <c:pt idx="289">
                  <c:v>4512230000000000</c:v>
                </c:pt>
                <c:pt idx="290">
                  <c:v>4228346000000000</c:v>
                </c:pt>
                <c:pt idx="291">
                  <c:v>3314530000000000</c:v>
                </c:pt>
                <c:pt idx="292">
                  <c:v>4615274000000000</c:v>
                </c:pt>
                <c:pt idx="293">
                  <c:v>4044130000000000</c:v>
                </c:pt>
                <c:pt idx="294">
                  <c:v>4413610000000000</c:v>
                </c:pt>
                <c:pt idx="295">
                  <c:v>5610286000000000</c:v>
                </c:pt>
                <c:pt idx="296">
                  <c:v>4692596000000000</c:v>
                </c:pt>
                <c:pt idx="297">
                  <c:v>5354726000000000</c:v>
                </c:pt>
                <c:pt idx="298">
                  <c:v>4603136000000000</c:v>
                </c:pt>
                <c:pt idx="299">
                  <c:v>4796084000000000</c:v>
                </c:pt>
                <c:pt idx="300">
                  <c:v>5182890000000000</c:v>
                </c:pt>
                <c:pt idx="301">
                  <c:v>4421282000000000</c:v>
                </c:pt>
                <c:pt idx="302">
                  <c:v>5313288000000000</c:v>
                </c:pt>
                <c:pt idx="303">
                  <c:v>4544110000000000</c:v>
                </c:pt>
                <c:pt idx="304">
                  <c:v>4338310000000000</c:v>
                </c:pt>
                <c:pt idx="305">
                  <c:v>3615000000000000</c:v>
                </c:pt>
                <c:pt idx="306">
                  <c:v>5244400000000000</c:v>
                </c:pt>
                <c:pt idx="307">
                  <c:v>4816470000000000</c:v>
                </c:pt>
                <c:pt idx="308">
                  <c:v>5816580000000000</c:v>
                </c:pt>
                <c:pt idx="309">
                  <c:v>4637010000000000</c:v>
                </c:pt>
                <c:pt idx="310">
                  <c:v>3277210000000000</c:v>
                </c:pt>
                <c:pt idx="311">
                  <c:v>4463204000000000</c:v>
                </c:pt>
                <c:pt idx="312">
                  <c:v>5090490000000000</c:v>
                </c:pt>
                <c:pt idx="313">
                  <c:v>4360784000000000</c:v>
                </c:pt>
                <c:pt idx="314">
                  <c:v>3476638800000000</c:v>
                </c:pt>
                <c:pt idx="315">
                  <c:v>4972754661870500</c:v>
                </c:pt>
                <c:pt idx="316">
                  <c:v>4972100000000000</c:v>
                </c:pt>
                <c:pt idx="317">
                  <c:v>6342018000000000</c:v>
                </c:pt>
                <c:pt idx="318">
                  <c:v>4795566000000000</c:v>
                </c:pt>
                <c:pt idx="319">
                  <c:v>5125400000000000</c:v>
                </c:pt>
                <c:pt idx="320">
                  <c:v>5584680000000000</c:v>
                </c:pt>
                <c:pt idx="321">
                  <c:v>4193470000000000</c:v>
                </c:pt>
                <c:pt idx="322">
                  <c:v>5644006000000000</c:v>
                </c:pt>
                <c:pt idx="323">
                  <c:v>3832550000000000</c:v>
                </c:pt>
                <c:pt idx="324">
                  <c:v>4480704000000000</c:v>
                </c:pt>
                <c:pt idx="325">
                  <c:v>3914140000000000</c:v>
                </c:pt>
                <c:pt idx="326">
                  <c:v>5237480000000000</c:v>
                </c:pt>
                <c:pt idx="327">
                  <c:v>4544282000000000</c:v>
                </c:pt>
                <c:pt idx="328">
                  <c:v>5406390000000000</c:v>
                </c:pt>
                <c:pt idx="329">
                  <c:v>4359680000000000</c:v>
                </c:pt>
                <c:pt idx="330">
                  <c:v>6346150000000000</c:v>
                </c:pt>
                <c:pt idx="331">
                  <c:v>4697380000000000</c:v>
                </c:pt>
                <c:pt idx="332">
                  <c:v>5263370000000000</c:v>
                </c:pt>
                <c:pt idx="333">
                  <c:v>4244214000000000</c:v>
                </c:pt>
                <c:pt idx="334">
                  <c:v>4135844000000000</c:v>
                </c:pt>
                <c:pt idx="335">
                  <c:v>6110070000000000</c:v>
                </c:pt>
                <c:pt idx="336">
                  <c:v>4839880000000000</c:v>
                </c:pt>
                <c:pt idx="337">
                  <c:v>3838330000000000</c:v>
                </c:pt>
                <c:pt idx="338">
                  <c:v>4814734000000000</c:v>
                </c:pt>
                <c:pt idx="339">
                  <c:v>4111060000000000</c:v>
                </c:pt>
                <c:pt idx="340">
                  <c:v>3539312000000000</c:v>
                </c:pt>
                <c:pt idx="341">
                  <c:v>4121810000000000</c:v>
                </c:pt>
                <c:pt idx="342">
                  <c:v>4931910000000000</c:v>
                </c:pt>
                <c:pt idx="343">
                  <c:v>5676790000000000</c:v>
                </c:pt>
                <c:pt idx="344">
                  <c:v>5378170000000000</c:v>
                </c:pt>
                <c:pt idx="345">
                  <c:v>4460724000000000</c:v>
                </c:pt>
                <c:pt idx="346">
                  <c:v>7422910000000000</c:v>
                </c:pt>
                <c:pt idx="347">
                  <c:v>3500754000000000</c:v>
                </c:pt>
                <c:pt idx="348">
                  <c:v>5124730000000000</c:v>
                </c:pt>
                <c:pt idx="349">
                  <c:v>3333332000000000</c:v>
                </c:pt>
                <c:pt idx="350">
                  <c:v>4956852000000000</c:v>
                </c:pt>
                <c:pt idx="351">
                  <c:v>5752690000000000</c:v>
                </c:pt>
                <c:pt idx="352">
                  <c:v>4212562000000000</c:v>
                </c:pt>
                <c:pt idx="353">
                  <c:v>4557860000000000</c:v>
                </c:pt>
                <c:pt idx="354">
                  <c:v>5553696000000000</c:v>
                </c:pt>
                <c:pt idx="355">
                  <c:v>3987100000000000</c:v>
                </c:pt>
                <c:pt idx="356">
                  <c:v>4450846000000000</c:v>
                </c:pt>
                <c:pt idx="357">
                  <c:v>4883170000000000</c:v>
                </c:pt>
                <c:pt idx="358">
                  <c:v>3776490000000000</c:v>
                </c:pt>
                <c:pt idx="359">
                  <c:v>5338506000000000</c:v>
                </c:pt>
                <c:pt idx="360">
                  <c:v>4796050000000000</c:v>
                </c:pt>
                <c:pt idx="361">
                  <c:v>4951292000000000</c:v>
                </c:pt>
                <c:pt idx="362">
                  <c:v>5108350000000000</c:v>
                </c:pt>
                <c:pt idx="363">
                  <c:v>5550526000000000</c:v>
                </c:pt>
                <c:pt idx="364">
                  <c:v>5326010000000000</c:v>
                </c:pt>
                <c:pt idx="365">
                  <c:v>7373046000000000</c:v>
                </c:pt>
                <c:pt idx="366">
                  <c:v>6862718000000000</c:v>
                </c:pt>
                <c:pt idx="367">
                  <c:v>3603410000000000</c:v>
                </c:pt>
                <c:pt idx="368">
                  <c:v>4546480000000000</c:v>
                </c:pt>
                <c:pt idx="369">
                  <c:v>4074314000000000</c:v>
                </c:pt>
                <c:pt idx="370">
                  <c:v>4491062000000000</c:v>
                </c:pt>
                <c:pt idx="371">
                  <c:v>2740586000000000</c:v>
                </c:pt>
                <c:pt idx="372">
                  <c:v>4006736000000000</c:v>
                </c:pt>
                <c:pt idx="373">
                  <c:v>4262894000000000</c:v>
                </c:pt>
                <c:pt idx="374">
                  <c:v>5893290000000000</c:v>
                </c:pt>
                <c:pt idx="375">
                  <c:v>4472366000000000</c:v>
                </c:pt>
                <c:pt idx="376">
                  <c:v>4725580000000000</c:v>
                </c:pt>
                <c:pt idx="377">
                  <c:v>4196538000000000</c:v>
                </c:pt>
                <c:pt idx="378">
                  <c:v>3801320000000000</c:v>
                </c:pt>
                <c:pt idx="379">
                  <c:v>4806444000000000</c:v>
                </c:pt>
                <c:pt idx="380">
                  <c:v>7345860000000000</c:v>
                </c:pt>
                <c:pt idx="381">
                  <c:v>5685572000000000</c:v>
                </c:pt>
                <c:pt idx="382">
                  <c:v>4774264000000000</c:v>
                </c:pt>
                <c:pt idx="383">
                  <c:v>4365130000000000</c:v>
                </c:pt>
                <c:pt idx="384">
                  <c:v>4873912000000000</c:v>
                </c:pt>
                <c:pt idx="385">
                  <c:v>5170990000000000</c:v>
                </c:pt>
                <c:pt idx="386">
                  <c:v>4121230000000000</c:v>
                </c:pt>
                <c:pt idx="387">
                  <c:v>4312754000000000</c:v>
                </c:pt>
                <c:pt idx="388">
                  <c:v>4561870000000000</c:v>
                </c:pt>
                <c:pt idx="389">
                  <c:v>3978060000000000</c:v>
                </c:pt>
                <c:pt idx="390" formatCode="0.00E+00">
                  <c:v>1.2E+16</c:v>
                </c:pt>
                <c:pt idx="391">
                  <c:v>5013854000000000</c:v>
                </c:pt>
                <c:pt idx="392">
                  <c:v>5165610000000000</c:v>
                </c:pt>
                <c:pt idx="393">
                  <c:v>4749156000000000</c:v>
                </c:pt>
                <c:pt idx="394">
                  <c:v>4474082000000000</c:v>
                </c:pt>
                <c:pt idx="395">
                  <c:v>4910698000000000</c:v>
                </c:pt>
                <c:pt idx="396">
                  <c:v>7140290000000000</c:v>
                </c:pt>
                <c:pt idx="397">
                  <c:v>4754154000000000</c:v>
                </c:pt>
                <c:pt idx="398">
                  <c:v>4176272000000000</c:v>
                </c:pt>
                <c:pt idx="399">
                  <c:v>5817110000000000</c:v>
                </c:pt>
                <c:pt idx="400">
                  <c:v>5040100000000000</c:v>
                </c:pt>
                <c:pt idx="401">
                  <c:v>5039230000000000</c:v>
                </c:pt>
                <c:pt idx="402">
                  <c:v>4531098000000000</c:v>
                </c:pt>
                <c:pt idx="403">
                  <c:v>5093288000000000</c:v>
                </c:pt>
                <c:pt idx="404">
                  <c:v>5083538000000000</c:v>
                </c:pt>
                <c:pt idx="405">
                  <c:v>4033930000000000</c:v>
                </c:pt>
                <c:pt idx="406">
                  <c:v>5665130000000000</c:v>
                </c:pt>
                <c:pt idx="407">
                  <c:v>5103342000000000</c:v>
                </c:pt>
                <c:pt idx="408">
                  <c:v>5959980000000000</c:v>
                </c:pt>
                <c:pt idx="409">
                  <c:v>4814692000000000</c:v>
                </c:pt>
                <c:pt idx="410">
                  <c:v>3641950000000000</c:v>
                </c:pt>
                <c:pt idx="411">
                  <c:v>4775202000000000</c:v>
                </c:pt>
                <c:pt idx="412">
                  <c:v>6614150000000000</c:v>
                </c:pt>
                <c:pt idx="413">
                  <c:v>4286104000000000</c:v>
                </c:pt>
                <c:pt idx="414">
                  <c:v>5294374000000000</c:v>
                </c:pt>
                <c:pt idx="415">
                  <c:v>5299690000000000</c:v>
                </c:pt>
                <c:pt idx="416">
                  <c:v>5089010000000000</c:v>
                </c:pt>
                <c:pt idx="417">
                  <c:v>3830000000000000</c:v>
                </c:pt>
                <c:pt idx="418">
                  <c:v>6348308000000000</c:v>
                </c:pt>
                <c:pt idx="419">
                  <c:v>4109000000000000</c:v>
                </c:pt>
                <c:pt idx="420">
                  <c:v>5290358000000000</c:v>
                </c:pt>
                <c:pt idx="421">
                  <c:v>3904400000000000</c:v>
                </c:pt>
                <c:pt idx="422">
                  <c:v>3142460000000000</c:v>
                </c:pt>
                <c:pt idx="423">
                  <c:v>4453540000000000</c:v>
                </c:pt>
                <c:pt idx="424">
                  <c:v>5323030000000000</c:v>
                </c:pt>
                <c:pt idx="425">
                  <c:v>5086386000000000</c:v>
                </c:pt>
                <c:pt idx="426">
                  <c:v>7718000000000000</c:v>
                </c:pt>
                <c:pt idx="427">
                  <c:v>4046914000000000</c:v>
                </c:pt>
                <c:pt idx="428">
                  <c:v>8635170000000000</c:v>
                </c:pt>
                <c:pt idx="429">
                  <c:v>3369980000000000</c:v>
                </c:pt>
                <c:pt idx="430">
                  <c:v>4112834000000000</c:v>
                </c:pt>
                <c:pt idx="431">
                  <c:v>5054710000000000</c:v>
                </c:pt>
                <c:pt idx="432">
                  <c:v>4169528000000000</c:v>
                </c:pt>
                <c:pt idx="433">
                  <c:v>8752270000000000</c:v>
                </c:pt>
                <c:pt idx="434">
                  <c:v>5003302000000000</c:v>
                </c:pt>
                <c:pt idx="435">
                  <c:v>5067820000000000</c:v>
                </c:pt>
                <c:pt idx="436">
                  <c:v>3188458000000000</c:v>
                </c:pt>
                <c:pt idx="437">
                  <c:v>4670510000000000</c:v>
                </c:pt>
                <c:pt idx="438">
                  <c:v>4785470000000000</c:v>
                </c:pt>
                <c:pt idx="439">
                  <c:v>4459482000000000</c:v>
                </c:pt>
                <c:pt idx="440">
                  <c:v>6064520000000000</c:v>
                </c:pt>
                <c:pt idx="441">
                  <c:v>-2701370000000000</c:v>
                </c:pt>
                <c:pt idx="442">
                  <c:v>8135110000000000</c:v>
                </c:pt>
                <c:pt idx="443">
                  <c:v>5654652000000000</c:v>
                </c:pt>
                <c:pt idx="444">
                  <c:v>8038980000000000</c:v>
                </c:pt>
                <c:pt idx="445">
                  <c:v>5207630000000000</c:v>
                </c:pt>
                <c:pt idx="446">
                  <c:v>6257780000000000</c:v>
                </c:pt>
                <c:pt idx="447">
                  <c:v>2295370000000000</c:v>
                </c:pt>
                <c:pt idx="448">
                  <c:v>7006420000000000</c:v>
                </c:pt>
                <c:pt idx="449">
                  <c:v>6913450000000000</c:v>
                </c:pt>
                <c:pt idx="450">
                  <c:v>3960940000000000</c:v>
                </c:pt>
                <c:pt idx="451">
                  <c:v>6226530000000000</c:v>
                </c:pt>
                <c:pt idx="452">
                  <c:v>4225874000000000</c:v>
                </c:pt>
                <c:pt idx="453">
                  <c:v>5860150000000000</c:v>
                </c:pt>
                <c:pt idx="454">
                  <c:v>4924710000000000</c:v>
                </c:pt>
                <c:pt idx="455">
                  <c:v>6653310000000000</c:v>
                </c:pt>
                <c:pt idx="456">
                  <c:v>5957560000000000</c:v>
                </c:pt>
                <c:pt idx="457">
                  <c:v>249759000000000</c:v>
                </c:pt>
                <c:pt idx="458">
                  <c:v>4652510000000000</c:v>
                </c:pt>
                <c:pt idx="459">
                  <c:v>3744415800000000</c:v>
                </c:pt>
                <c:pt idx="460">
                  <c:v>5541210000000000</c:v>
                </c:pt>
                <c:pt idx="461">
                  <c:v>4212030000000000</c:v>
                </c:pt>
                <c:pt idx="462">
                  <c:v>5385570000000000</c:v>
                </c:pt>
                <c:pt idx="463">
                  <c:v>4473138000000000</c:v>
                </c:pt>
                <c:pt idx="464">
                  <c:v>4762680000000000</c:v>
                </c:pt>
                <c:pt idx="465">
                  <c:v>4565330000000000</c:v>
                </c:pt>
                <c:pt idx="466">
                  <c:v>4068750000000000</c:v>
                </c:pt>
                <c:pt idx="467">
                  <c:v>4810900000000000</c:v>
                </c:pt>
                <c:pt idx="468">
                  <c:v>4879142000000000</c:v>
                </c:pt>
                <c:pt idx="469">
                  <c:v>3931150000000000</c:v>
                </c:pt>
                <c:pt idx="470">
                  <c:v>5136594000000000</c:v>
                </c:pt>
                <c:pt idx="471">
                  <c:v>3734160000000000</c:v>
                </c:pt>
                <c:pt idx="472">
                  <c:v>4132330000000000</c:v>
                </c:pt>
                <c:pt idx="473">
                  <c:v>4414826000000000</c:v>
                </c:pt>
                <c:pt idx="474">
                  <c:v>4050670000000000</c:v>
                </c:pt>
                <c:pt idx="475">
                  <c:v>4394674000000000</c:v>
                </c:pt>
                <c:pt idx="476">
                  <c:v>4699600000000000</c:v>
                </c:pt>
                <c:pt idx="477">
                  <c:v>4684490000000000</c:v>
                </c:pt>
                <c:pt idx="478">
                  <c:v>5268554000000000</c:v>
                </c:pt>
                <c:pt idx="479">
                  <c:v>4640040000000000</c:v>
                </c:pt>
                <c:pt idx="480">
                  <c:v>5302110000000000</c:v>
                </c:pt>
                <c:pt idx="481">
                  <c:v>5201290000000000</c:v>
                </c:pt>
                <c:pt idx="482">
                  <c:v>4494338000000000</c:v>
                </c:pt>
                <c:pt idx="483">
                  <c:v>4429548000000000</c:v>
                </c:pt>
                <c:pt idx="484">
                  <c:v>4345918000000000</c:v>
                </c:pt>
                <c:pt idx="485">
                  <c:v>3887940000000000</c:v>
                </c:pt>
                <c:pt idx="486">
                  <c:v>3737486000000000</c:v>
                </c:pt>
                <c:pt idx="487">
                  <c:v>5234278000000000</c:v>
                </c:pt>
                <c:pt idx="488">
                  <c:v>3319916000000000</c:v>
                </c:pt>
                <c:pt idx="489">
                  <c:v>-1076010000000000</c:v>
                </c:pt>
                <c:pt idx="490">
                  <c:v>3453090000000000</c:v>
                </c:pt>
                <c:pt idx="491">
                  <c:v>4500576000000000</c:v>
                </c:pt>
                <c:pt idx="492">
                  <c:v>4935810000000000</c:v>
                </c:pt>
                <c:pt idx="493">
                  <c:v>3688870000000000</c:v>
                </c:pt>
                <c:pt idx="494">
                  <c:v>3881180000000000</c:v>
                </c:pt>
                <c:pt idx="495">
                  <c:v>3221070000000000</c:v>
                </c:pt>
                <c:pt idx="496">
                  <c:v>3603430000000000</c:v>
                </c:pt>
                <c:pt idx="497">
                  <c:v>5118340000000000</c:v>
                </c:pt>
                <c:pt idx="498">
                  <c:v>3937192000000000</c:v>
                </c:pt>
                <c:pt idx="499">
                  <c:v>3928930000000000</c:v>
                </c:pt>
                <c:pt idx="500">
                  <c:v>4814892000000000</c:v>
                </c:pt>
                <c:pt idx="501">
                  <c:v>3815350000000000</c:v>
                </c:pt>
                <c:pt idx="502">
                  <c:v>4321240000000000</c:v>
                </c:pt>
                <c:pt idx="503">
                  <c:v>4502450000000000</c:v>
                </c:pt>
                <c:pt idx="504">
                  <c:v>5489396000000000</c:v>
                </c:pt>
                <c:pt idx="505">
                  <c:v>6127652000000000</c:v>
                </c:pt>
                <c:pt idx="506">
                  <c:v>4403966000000000</c:v>
                </c:pt>
                <c:pt idx="507">
                  <c:v>4291600000000000</c:v>
                </c:pt>
                <c:pt idx="508">
                  <c:v>4077400000000000</c:v>
                </c:pt>
                <c:pt idx="509">
                  <c:v>4752616000000000</c:v>
                </c:pt>
                <c:pt idx="510">
                  <c:v>4519750000000000</c:v>
                </c:pt>
                <c:pt idx="511">
                  <c:v>3338770000000000</c:v>
                </c:pt>
                <c:pt idx="512">
                  <c:v>5036544000000000</c:v>
                </c:pt>
                <c:pt idx="513">
                  <c:v>4319850000000000</c:v>
                </c:pt>
                <c:pt idx="514">
                  <c:v>5723788000000000</c:v>
                </c:pt>
                <c:pt idx="515">
                  <c:v>5515120000000000</c:v>
                </c:pt>
                <c:pt idx="516">
                  <c:v>4713788000000000</c:v>
                </c:pt>
                <c:pt idx="517">
                  <c:v>5959840000000000</c:v>
                </c:pt>
                <c:pt idx="518">
                  <c:v>4489690000000000</c:v>
                </c:pt>
                <c:pt idx="519">
                  <c:v>5565500000000000</c:v>
                </c:pt>
                <c:pt idx="520">
                  <c:v>5268226000000000</c:v>
                </c:pt>
                <c:pt idx="521">
                  <c:v>4509880000000000</c:v>
                </c:pt>
                <c:pt idx="522">
                  <c:v>4724928000000000</c:v>
                </c:pt>
                <c:pt idx="523">
                  <c:v>5084052000000000</c:v>
                </c:pt>
                <c:pt idx="524">
                  <c:v>4046510000000000</c:v>
                </c:pt>
                <c:pt idx="525">
                  <c:v>3632790000000000</c:v>
                </c:pt>
                <c:pt idx="526">
                  <c:v>5036200000000000</c:v>
                </c:pt>
                <c:pt idx="527">
                  <c:v>3274220000000000</c:v>
                </c:pt>
                <c:pt idx="528">
                  <c:v>5087658000000000</c:v>
                </c:pt>
                <c:pt idx="529">
                  <c:v>3565110000000000</c:v>
                </c:pt>
                <c:pt idx="530">
                  <c:v>3949792000000000</c:v>
                </c:pt>
                <c:pt idx="531">
                  <c:v>5388426000000000</c:v>
                </c:pt>
                <c:pt idx="532">
                  <c:v>4107496000000000</c:v>
                </c:pt>
                <c:pt idx="533">
                  <c:v>4959892000000000</c:v>
                </c:pt>
                <c:pt idx="534">
                  <c:v>4263094000000000</c:v>
                </c:pt>
                <c:pt idx="535">
                  <c:v>3733380000000000</c:v>
                </c:pt>
                <c:pt idx="536">
                  <c:v>3453670000000000</c:v>
                </c:pt>
                <c:pt idx="537">
                  <c:v>4972754661870500</c:v>
                </c:pt>
                <c:pt idx="538">
                  <c:v>2850453400000000</c:v>
                </c:pt>
                <c:pt idx="539">
                  <c:v>3102460000000000</c:v>
                </c:pt>
                <c:pt idx="540">
                  <c:v>4406300000000000</c:v>
                </c:pt>
                <c:pt idx="541">
                  <c:v>3250930000000000</c:v>
                </c:pt>
                <c:pt idx="542">
                  <c:v>5669726000000000</c:v>
                </c:pt>
                <c:pt idx="543">
                  <c:v>4646782000000000</c:v>
                </c:pt>
                <c:pt idx="544">
                  <c:v>6024144000000000</c:v>
                </c:pt>
                <c:pt idx="545">
                  <c:v>3162740000000000</c:v>
                </c:pt>
                <c:pt idx="546">
                  <c:v>4264942000000000</c:v>
                </c:pt>
                <c:pt idx="547">
                  <c:v>3717124000000000</c:v>
                </c:pt>
                <c:pt idx="548">
                  <c:v>4166204000000000</c:v>
                </c:pt>
                <c:pt idx="549">
                  <c:v>3125400000000000</c:v>
                </c:pt>
                <c:pt idx="550">
                  <c:v>4504246000000000</c:v>
                </c:pt>
                <c:pt idx="551">
                  <c:v>6011466000000000</c:v>
                </c:pt>
                <c:pt idx="552">
                  <c:v>5001612000000000</c:v>
                </c:pt>
                <c:pt idx="553">
                  <c:v>5331884000000000</c:v>
                </c:pt>
                <c:pt idx="554">
                  <c:v>3779520000000000</c:v>
                </c:pt>
                <c:pt idx="555">
                  <c:v>4339060000000000</c:v>
                </c:pt>
                <c:pt idx="556">
                  <c:v>4678292000000000</c:v>
                </c:pt>
                <c:pt idx="557">
                  <c:v>5109628000000000</c:v>
                </c:pt>
                <c:pt idx="558">
                  <c:v>4491074000000000</c:v>
                </c:pt>
                <c:pt idx="559">
                  <c:v>3879320000000000</c:v>
                </c:pt>
                <c:pt idx="560">
                  <c:v>5028400000000000</c:v>
                </c:pt>
                <c:pt idx="561">
                  <c:v>3982504000000000</c:v>
                </c:pt>
                <c:pt idx="562">
                  <c:v>3504132000000000</c:v>
                </c:pt>
                <c:pt idx="563">
                  <c:v>2730840000000000</c:v>
                </c:pt>
                <c:pt idx="564">
                  <c:v>3830880000000000</c:v>
                </c:pt>
                <c:pt idx="565">
                  <c:v>4444288000000000</c:v>
                </c:pt>
                <c:pt idx="566">
                  <c:v>5083802000000000</c:v>
                </c:pt>
                <c:pt idx="567">
                  <c:v>5185524000000000</c:v>
                </c:pt>
                <c:pt idx="568">
                  <c:v>4356600000000000</c:v>
                </c:pt>
                <c:pt idx="569">
                  <c:v>4342540000000000</c:v>
                </c:pt>
                <c:pt idx="570">
                  <c:v>4309274000000000</c:v>
                </c:pt>
                <c:pt idx="571">
                  <c:v>3691496000000000</c:v>
                </c:pt>
                <c:pt idx="572">
                  <c:v>3865558000000000</c:v>
                </c:pt>
                <c:pt idx="573">
                  <c:v>4024310000000000</c:v>
                </c:pt>
                <c:pt idx="574">
                  <c:v>5174278000000000</c:v>
                </c:pt>
                <c:pt idx="575">
                  <c:v>3832486000000000</c:v>
                </c:pt>
                <c:pt idx="576">
                  <c:v>4664800000000000</c:v>
                </c:pt>
                <c:pt idx="577">
                  <c:v>3707010000000000</c:v>
                </c:pt>
                <c:pt idx="578">
                  <c:v>4465704000000000</c:v>
                </c:pt>
                <c:pt idx="579">
                  <c:v>3845420000000000</c:v>
                </c:pt>
                <c:pt idx="580">
                  <c:v>4165602000000000</c:v>
                </c:pt>
                <c:pt idx="581">
                  <c:v>1779360000000000</c:v>
                </c:pt>
                <c:pt idx="582">
                  <c:v>2686710000000000</c:v>
                </c:pt>
                <c:pt idx="583">
                  <c:v>3750350000000000</c:v>
                </c:pt>
                <c:pt idx="584">
                  <c:v>4515110000000000</c:v>
                </c:pt>
                <c:pt idx="585">
                  <c:v>2648000000000000</c:v>
                </c:pt>
                <c:pt idx="586">
                  <c:v>2997800000000000</c:v>
                </c:pt>
                <c:pt idx="587">
                  <c:v>4931836000000000</c:v>
                </c:pt>
                <c:pt idx="588">
                  <c:v>3797890000000000</c:v>
                </c:pt>
                <c:pt idx="589">
                  <c:v>3072080000000000</c:v>
                </c:pt>
                <c:pt idx="590">
                  <c:v>4077090000000000</c:v>
                </c:pt>
                <c:pt idx="591">
                  <c:v>3907880000000000</c:v>
                </c:pt>
                <c:pt idx="592">
                  <c:v>5601056000000000</c:v>
                </c:pt>
                <c:pt idx="593">
                  <c:v>2249590000000000</c:v>
                </c:pt>
                <c:pt idx="594">
                  <c:v>5017270000000000</c:v>
                </c:pt>
                <c:pt idx="595">
                  <c:v>5043568000000000</c:v>
                </c:pt>
                <c:pt idx="596">
                  <c:v>4823840000000000</c:v>
                </c:pt>
                <c:pt idx="597">
                  <c:v>2390060000000000</c:v>
                </c:pt>
                <c:pt idx="598">
                  <c:v>2518540000000000</c:v>
                </c:pt>
                <c:pt idx="599">
                  <c:v>5028726000000000</c:v>
                </c:pt>
                <c:pt idx="600">
                  <c:v>3666960000000000</c:v>
                </c:pt>
                <c:pt idx="601">
                  <c:v>2360420000000000</c:v>
                </c:pt>
                <c:pt idx="602">
                  <c:v>2628900000000000</c:v>
                </c:pt>
                <c:pt idx="603">
                  <c:v>5091284000000000</c:v>
                </c:pt>
                <c:pt idx="604">
                  <c:v>3289840000000000</c:v>
                </c:pt>
                <c:pt idx="605">
                  <c:v>3741093800000000</c:v>
                </c:pt>
                <c:pt idx="606">
                  <c:v>4537840000000000</c:v>
                </c:pt>
                <c:pt idx="607">
                  <c:v>4274540000000000</c:v>
                </c:pt>
                <c:pt idx="608">
                  <c:v>4472448000000000</c:v>
                </c:pt>
                <c:pt idx="609">
                  <c:v>4614920000000000</c:v>
                </c:pt>
                <c:pt idx="610">
                  <c:v>4368452000000000</c:v>
                </c:pt>
                <c:pt idx="611">
                  <c:v>3797760000000000</c:v>
                </c:pt>
                <c:pt idx="612">
                  <c:v>3858746000000000</c:v>
                </c:pt>
                <c:pt idx="613">
                  <c:v>5269300000000000</c:v>
                </c:pt>
                <c:pt idx="614">
                  <c:v>2580340000000000</c:v>
                </c:pt>
                <c:pt idx="615">
                  <c:v>5100570000000000</c:v>
                </c:pt>
                <c:pt idx="616">
                  <c:v>3842660000000000</c:v>
                </c:pt>
                <c:pt idx="617">
                  <c:v>4033004000000000</c:v>
                </c:pt>
                <c:pt idx="618">
                  <c:v>4299968000000000</c:v>
                </c:pt>
                <c:pt idx="619">
                  <c:v>4006294000000000</c:v>
                </c:pt>
                <c:pt idx="620">
                  <c:v>5112950000000000</c:v>
                </c:pt>
                <c:pt idx="621">
                  <c:v>3504652000000000</c:v>
                </c:pt>
                <c:pt idx="622">
                  <c:v>3590748000000000</c:v>
                </c:pt>
                <c:pt idx="623">
                  <c:v>4627918000000000</c:v>
                </c:pt>
                <c:pt idx="624">
                  <c:v>8366610000000000</c:v>
                </c:pt>
                <c:pt idx="625">
                  <c:v>5232570000000000</c:v>
                </c:pt>
                <c:pt idx="626">
                  <c:v>4779140000000000</c:v>
                </c:pt>
                <c:pt idx="627">
                  <c:v>3982030000000000</c:v>
                </c:pt>
                <c:pt idx="628">
                  <c:v>4153930000000000</c:v>
                </c:pt>
                <c:pt idx="629">
                  <c:v>4964304000000000</c:v>
                </c:pt>
                <c:pt idx="630">
                  <c:v>5535752000000000</c:v>
                </c:pt>
                <c:pt idx="631">
                  <c:v>5006540000000000</c:v>
                </c:pt>
                <c:pt idx="632">
                  <c:v>5412746000000000</c:v>
                </c:pt>
                <c:pt idx="633">
                  <c:v>4978372000000000</c:v>
                </c:pt>
                <c:pt idx="634">
                  <c:v>3103380000000000</c:v>
                </c:pt>
                <c:pt idx="635">
                  <c:v>3579326000000000</c:v>
                </c:pt>
                <c:pt idx="636">
                  <c:v>5482800000000000</c:v>
                </c:pt>
                <c:pt idx="637">
                  <c:v>3535030000000000</c:v>
                </c:pt>
                <c:pt idx="638">
                  <c:v>4911804000000000</c:v>
                </c:pt>
                <c:pt idx="639">
                  <c:v>2579310000000000</c:v>
                </c:pt>
                <c:pt idx="640">
                  <c:v>4548574000000000</c:v>
                </c:pt>
                <c:pt idx="641">
                  <c:v>4090730000000000</c:v>
                </c:pt>
                <c:pt idx="642">
                  <c:v>4592116000000000</c:v>
                </c:pt>
                <c:pt idx="643">
                  <c:v>4524534000000000</c:v>
                </c:pt>
                <c:pt idx="644">
                  <c:v>3763044000000000</c:v>
                </c:pt>
                <c:pt idx="645">
                  <c:v>5055944000000000</c:v>
                </c:pt>
                <c:pt idx="646">
                  <c:v>4511960000000000</c:v>
                </c:pt>
                <c:pt idx="647">
                  <c:v>4724328000000000</c:v>
                </c:pt>
                <c:pt idx="648">
                  <c:v>3773290000000000</c:v>
                </c:pt>
                <c:pt idx="649">
                  <c:v>5247330000000000</c:v>
                </c:pt>
                <c:pt idx="650">
                  <c:v>7529220000000000</c:v>
                </c:pt>
                <c:pt idx="651">
                  <c:v>5774076000000000</c:v>
                </c:pt>
                <c:pt idx="652">
                  <c:v>3884140000000000</c:v>
                </c:pt>
                <c:pt idx="653">
                  <c:v>4230746000000000</c:v>
                </c:pt>
                <c:pt idx="654">
                  <c:v>4188490000000000</c:v>
                </c:pt>
                <c:pt idx="655">
                  <c:v>4246500000000000</c:v>
                </c:pt>
                <c:pt idx="656">
                  <c:v>4471926000000000</c:v>
                </c:pt>
                <c:pt idx="657">
                  <c:v>4582160000000000</c:v>
                </c:pt>
                <c:pt idx="658">
                  <c:v>3819284000000000</c:v>
                </c:pt>
                <c:pt idx="659">
                  <c:v>4028964000000000</c:v>
                </c:pt>
                <c:pt idx="660">
                  <c:v>4019422000000000</c:v>
                </c:pt>
                <c:pt idx="661">
                  <c:v>3877848000000000</c:v>
                </c:pt>
                <c:pt idx="662">
                  <c:v>3097150000000000</c:v>
                </c:pt>
                <c:pt idx="663">
                  <c:v>4596988000000000</c:v>
                </c:pt>
                <c:pt idx="664">
                  <c:v>5218500000000000</c:v>
                </c:pt>
                <c:pt idx="665">
                  <c:v>4505864000000000</c:v>
                </c:pt>
                <c:pt idx="666">
                  <c:v>5864570000000000</c:v>
                </c:pt>
                <c:pt idx="667">
                  <c:v>5114792000000000</c:v>
                </c:pt>
                <c:pt idx="668">
                  <c:v>4464220000000000</c:v>
                </c:pt>
                <c:pt idx="669">
                  <c:v>4318818000000000</c:v>
                </c:pt>
                <c:pt idx="670">
                  <c:v>5291620000000000</c:v>
                </c:pt>
                <c:pt idx="671">
                  <c:v>3502630000000000</c:v>
                </c:pt>
                <c:pt idx="672">
                  <c:v>5869972000000000</c:v>
                </c:pt>
                <c:pt idx="673">
                  <c:v>5396370000000000</c:v>
                </c:pt>
                <c:pt idx="674">
                  <c:v>5306256000000000</c:v>
                </c:pt>
                <c:pt idx="675">
                  <c:v>3905130000000000</c:v>
                </c:pt>
                <c:pt idx="676">
                  <c:v>4570556000000000</c:v>
                </c:pt>
                <c:pt idx="677">
                  <c:v>3199990000000000</c:v>
                </c:pt>
                <c:pt idx="678">
                  <c:v>3171930000000000</c:v>
                </c:pt>
                <c:pt idx="679">
                  <c:v>6090892000000000</c:v>
                </c:pt>
                <c:pt idx="680">
                  <c:v>3732950000000000</c:v>
                </c:pt>
                <c:pt idx="681">
                  <c:v>4034814000000000</c:v>
                </c:pt>
                <c:pt idx="682">
                  <c:v>4677820000000000</c:v>
                </c:pt>
                <c:pt idx="683">
                  <c:v>4148232000000000</c:v>
                </c:pt>
                <c:pt idx="684">
                  <c:v>6721470000000000</c:v>
                </c:pt>
                <c:pt idx="685">
                  <c:v>5593340000000000</c:v>
                </c:pt>
                <c:pt idx="686">
                  <c:v>4403084000000000</c:v>
                </c:pt>
                <c:pt idx="687">
                  <c:v>4400810000000000</c:v>
                </c:pt>
                <c:pt idx="688">
                  <c:v>4453370000000000</c:v>
                </c:pt>
                <c:pt idx="689">
                  <c:v>5126130000000000</c:v>
                </c:pt>
                <c:pt idx="690">
                  <c:v>4159408000000000</c:v>
                </c:pt>
                <c:pt idx="691">
                  <c:v>7056760000000000</c:v>
                </c:pt>
                <c:pt idx="692">
                  <c:v>5781822000000000</c:v>
                </c:pt>
                <c:pt idx="693">
                  <c:v>5230930000000000</c:v>
                </c:pt>
                <c:pt idx="694">
                  <c:v>5666110000000000</c:v>
                </c:pt>
                <c:pt idx="695">
                  <c:v>5609676000000000</c:v>
                </c:pt>
                <c:pt idx="696">
                  <c:v>5157880000000000</c:v>
                </c:pt>
                <c:pt idx="697">
                  <c:v>5325036000000000</c:v>
                </c:pt>
                <c:pt idx="698">
                  <c:v>8060410000000000</c:v>
                </c:pt>
                <c:pt idx="699">
                  <c:v>4931756000000000</c:v>
                </c:pt>
                <c:pt idx="700">
                  <c:v>8115200000000000</c:v>
                </c:pt>
                <c:pt idx="701">
                  <c:v>4662470000000000</c:v>
                </c:pt>
                <c:pt idx="702">
                  <c:v>4728126000000000</c:v>
                </c:pt>
                <c:pt idx="703">
                  <c:v>7020210000000000</c:v>
                </c:pt>
                <c:pt idx="704">
                  <c:v>5431888000000000</c:v>
                </c:pt>
                <c:pt idx="705">
                  <c:v>5310100000000000</c:v>
                </c:pt>
                <c:pt idx="706">
                  <c:v>5361130000000000</c:v>
                </c:pt>
                <c:pt idx="707">
                  <c:v>3305718000000000</c:v>
                </c:pt>
                <c:pt idx="708">
                  <c:v>5095120000000000</c:v>
                </c:pt>
                <c:pt idx="709">
                  <c:v>4299850000000000</c:v>
                </c:pt>
                <c:pt idx="710">
                  <c:v>5198240000000000</c:v>
                </c:pt>
                <c:pt idx="711">
                  <c:v>5050008000000000</c:v>
                </c:pt>
                <c:pt idx="712">
                  <c:v>5403740000000000</c:v>
                </c:pt>
                <c:pt idx="713">
                  <c:v>5202692000000000</c:v>
                </c:pt>
                <c:pt idx="714" formatCode="0.00E+00">
                  <c:v>1.02E+16</c:v>
                </c:pt>
                <c:pt idx="715">
                  <c:v>4024288000000000</c:v>
                </c:pt>
                <c:pt idx="716">
                  <c:v>6606080000000000</c:v>
                </c:pt>
                <c:pt idx="717">
                  <c:v>4914136000000000</c:v>
                </c:pt>
                <c:pt idx="718">
                  <c:v>4350220000000000</c:v>
                </c:pt>
                <c:pt idx="719">
                  <c:v>5276050000000000</c:v>
                </c:pt>
                <c:pt idx="720">
                  <c:v>4495124000000000</c:v>
                </c:pt>
                <c:pt idx="721">
                  <c:v>9433920000000000</c:v>
                </c:pt>
                <c:pt idx="722">
                  <c:v>6946132000000000</c:v>
                </c:pt>
                <c:pt idx="723">
                  <c:v>5440830000000000</c:v>
                </c:pt>
                <c:pt idx="724">
                  <c:v>5402148000000000</c:v>
                </c:pt>
                <c:pt idx="725">
                  <c:v>5119980000000000</c:v>
                </c:pt>
                <c:pt idx="726">
                  <c:v>8177790000000000</c:v>
                </c:pt>
                <c:pt idx="727">
                  <c:v>4387702000000000</c:v>
                </c:pt>
                <c:pt idx="728">
                  <c:v>6302090000000000</c:v>
                </c:pt>
                <c:pt idx="729">
                  <c:v>5032100000000000</c:v>
                </c:pt>
                <c:pt idx="730" formatCode="0.00E+00">
                  <c:v>1.13E+16</c:v>
                </c:pt>
                <c:pt idx="731">
                  <c:v>5767638000000000</c:v>
                </c:pt>
                <c:pt idx="732">
                  <c:v>9266180000000000</c:v>
                </c:pt>
                <c:pt idx="733">
                  <c:v>8122326000000000</c:v>
                </c:pt>
                <c:pt idx="734">
                  <c:v>4414662000000000</c:v>
                </c:pt>
                <c:pt idx="735">
                  <c:v>5216720000000000</c:v>
                </c:pt>
                <c:pt idx="736">
                  <c:v>4751852000000000</c:v>
                </c:pt>
                <c:pt idx="737">
                  <c:v>8099120000000000</c:v>
                </c:pt>
                <c:pt idx="738">
                  <c:v>5528788000000000</c:v>
                </c:pt>
                <c:pt idx="739">
                  <c:v>5660030000000000</c:v>
                </c:pt>
                <c:pt idx="740">
                  <c:v>6031534000000000</c:v>
                </c:pt>
                <c:pt idx="741">
                  <c:v>5180390000000000</c:v>
                </c:pt>
                <c:pt idx="742" formatCode="0.00E+00">
                  <c:v>1.05E+16</c:v>
                </c:pt>
                <c:pt idx="743">
                  <c:v>5383636000000000</c:v>
                </c:pt>
                <c:pt idx="744">
                  <c:v>6376130000000000</c:v>
                </c:pt>
                <c:pt idx="745">
                  <c:v>3572496000000000</c:v>
                </c:pt>
                <c:pt idx="746">
                  <c:v>3515740000000000</c:v>
                </c:pt>
                <c:pt idx="747">
                  <c:v>3597524000000000</c:v>
                </c:pt>
                <c:pt idx="748">
                  <c:v>9065620000000000</c:v>
                </c:pt>
                <c:pt idx="749">
                  <c:v>4945038000000000</c:v>
                </c:pt>
                <c:pt idx="750">
                  <c:v>5194352000000000</c:v>
                </c:pt>
                <c:pt idx="751">
                  <c:v>7372220000000000</c:v>
                </c:pt>
                <c:pt idx="752">
                  <c:v>4009326000000000</c:v>
                </c:pt>
                <c:pt idx="753">
                  <c:v>6603160000000000</c:v>
                </c:pt>
                <c:pt idx="754">
                  <c:v>4868690000000000</c:v>
                </c:pt>
                <c:pt idx="755">
                  <c:v>4274270000000000</c:v>
                </c:pt>
                <c:pt idx="756">
                  <c:v>4305368000000000</c:v>
                </c:pt>
                <c:pt idx="757">
                  <c:v>4625540000000000</c:v>
                </c:pt>
                <c:pt idx="758">
                  <c:v>6294090000000000</c:v>
                </c:pt>
                <c:pt idx="759">
                  <c:v>5327688000000000</c:v>
                </c:pt>
                <c:pt idx="760">
                  <c:v>7972530000000000</c:v>
                </c:pt>
                <c:pt idx="761">
                  <c:v>4377092000000000</c:v>
                </c:pt>
                <c:pt idx="762">
                  <c:v>9171310000000000</c:v>
                </c:pt>
                <c:pt idx="763">
                  <c:v>5699170000000000</c:v>
                </c:pt>
                <c:pt idx="764">
                  <c:v>6431280000000000</c:v>
                </c:pt>
                <c:pt idx="765">
                  <c:v>6295982000000000</c:v>
                </c:pt>
                <c:pt idx="766">
                  <c:v>4136006000000000</c:v>
                </c:pt>
                <c:pt idx="767">
                  <c:v>7447460000000000</c:v>
                </c:pt>
                <c:pt idx="768">
                  <c:v>5848746000000000</c:v>
                </c:pt>
                <c:pt idx="769">
                  <c:v>4433320000000000</c:v>
                </c:pt>
                <c:pt idx="770">
                  <c:v>5732288000000000</c:v>
                </c:pt>
                <c:pt idx="771">
                  <c:v>4441720000000000</c:v>
                </c:pt>
                <c:pt idx="772">
                  <c:v>3738388000000000</c:v>
                </c:pt>
                <c:pt idx="773">
                  <c:v>3854800000000000</c:v>
                </c:pt>
                <c:pt idx="774">
                  <c:v>5261230000000000</c:v>
                </c:pt>
                <c:pt idx="775">
                  <c:v>4287204000000000</c:v>
                </c:pt>
                <c:pt idx="776">
                  <c:v>4896950000000000</c:v>
                </c:pt>
                <c:pt idx="777">
                  <c:v>4482374000000000</c:v>
                </c:pt>
                <c:pt idx="778">
                  <c:v>3594650000000000</c:v>
                </c:pt>
                <c:pt idx="779">
                  <c:v>5057884000000000</c:v>
                </c:pt>
                <c:pt idx="780">
                  <c:v>6228200000000000</c:v>
                </c:pt>
                <c:pt idx="781">
                  <c:v>4793166000000000</c:v>
                </c:pt>
                <c:pt idx="782">
                  <c:v>4634484000000000</c:v>
                </c:pt>
                <c:pt idx="783">
                  <c:v>4173480000000000</c:v>
                </c:pt>
                <c:pt idx="784">
                  <c:v>4259776000000000</c:v>
                </c:pt>
                <c:pt idx="785">
                  <c:v>6296340000000000</c:v>
                </c:pt>
                <c:pt idx="786">
                  <c:v>3756306000000000</c:v>
                </c:pt>
                <c:pt idx="787">
                  <c:v>5246440000000000</c:v>
                </c:pt>
                <c:pt idx="788">
                  <c:v>4746726000000000</c:v>
                </c:pt>
                <c:pt idx="789">
                  <c:v>5606650000000000</c:v>
                </c:pt>
                <c:pt idx="790">
                  <c:v>4523680000000000</c:v>
                </c:pt>
                <c:pt idx="791">
                  <c:v>3567560000000000</c:v>
                </c:pt>
                <c:pt idx="792">
                  <c:v>5395790000000000</c:v>
                </c:pt>
                <c:pt idx="793">
                  <c:v>5664002000000000</c:v>
                </c:pt>
                <c:pt idx="794">
                  <c:v>6513890000000000</c:v>
                </c:pt>
                <c:pt idx="795">
                  <c:v>3655120000000000</c:v>
                </c:pt>
                <c:pt idx="796">
                  <c:v>4172190000000000</c:v>
                </c:pt>
                <c:pt idx="797">
                  <c:v>3470750000000000</c:v>
                </c:pt>
                <c:pt idx="798">
                  <c:v>4617208000000000</c:v>
                </c:pt>
                <c:pt idx="799">
                  <c:v>4405540000000000</c:v>
                </c:pt>
                <c:pt idx="800">
                  <c:v>5633394000000000</c:v>
                </c:pt>
                <c:pt idx="801">
                  <c:v>6459910000000000</c:v>
                </c:pt>
                <c:pt idx="802">
                  <c:v>5166644000000000</c:v>
                </c:pt>
                <c:pt idx="803">
                  <c:v>4958880000000000</c:v>
                </c:pt>
                <c:pt idx="804">
                  <c:v>3539598000000000</c:v>
                </c:pt>
                <c:pt idx="805">
                  <c:v>6168460000000000</c:v>
                </c:pt>
                <c:pt idx="806">
                  <c:v>4238280000000000</c:v>
                </c:pt>
                <c:pt idx="807">
                  <c:v>6570920000000000</c:v>
                </c:pt>
                <c:pt idx="808">
                  <c:v>8552180000000000</c:v>
                </c:pt>
                <c:pt idx="809">
                  <c:v>5541660000000000</c:v>
                </c:pt>
                <c:pt idx="810">
                  <c:v>8951460000000000</c:v>
                </c:pt>
                <c:pt idx="811">
                  <c:v>4083206800000000</c:v>
                </c:pt>
                <c:pt idx="812" formatCode="0.00E+00">
                  <c:v>1.03E+16</c:v>
                </c:pt>
                <c:pt idx="813">
                  <c:v>6004850000000000</c:v>
                </c:pt>
                <c:pt idx="814">
                  <c:v>7822240000000000</c:v>
                </c:pt>
                <c:pt idx="815">
                  <c:v>9376060000000000</c:v>
                </c:pt>
                <c:pt idx="816">
                  <c:v>8557250000000000</c:v>
                </c:pt>
                <c:pt idx="817">
                  <c:v>7023660000000000</c:v>
                </c:pt>
                <c:pt idx="818">
                  <c:v>5251540000000000</c:v>
                </c:pt>
                <c:pt idx="819">
                  <c:v>7529560000000000</c:v>
                </c:pt>
                <c:pt idx="820">
                  <c:v>4333658800000000</c:v>
                </c:pt>
                <c:pt idx="821">
                  <c:v>6116540000000000</c:v>
                </c:pt>
                <c:pt idx="822">
                  <c:v>5036230000000000</c:v>
                </c:pt>
                <c:pt idx="823">
                  <c:v>3607754000000000</c:v>
                </c:pt>
                <c:pt idx="824">
                  <c:v>5378160000000000</c:v>
                </c:pt>
                <c:pt idx="825">
                  <c:v>4705900000000000</c:v>
                </c:pt>
                <c:pt idx="826">
                  <c:v>7446350000000000</c:v>
                </c:pt>
                <c:pt idx="827">
                  <c:v>5084508000000000</c:v>
                </c:pt>
                <c:pt idx="828">
                  <c:v>4779350000000000</c:v>
                </c:pt>
                <c:pt idx="829">
                  <c:v>4579070000000000</c:v>
                </c:pt>
                <c:pt idx="830">
                  <c:v>5906134000000000</c:v>
                </c:pt>
                <c:pt idx="831">
                  <c:v>6137100000000000</c:v>
                </c:pt>
                <c:pt idx="832">
                  <c:v>5761130000000000</c:v>
                </c:pt>
                <c:pt idx="833">
                  <c:v>5264890000000000</c:v>
                </c:pt>
                <c:pt idx="834">
                  <c:v>5231376000000000</c:v>
                </c:pt>
                <c:pt idx="835">
                  <c:v>5179680000000000</c:v>
                </c:pt>
                <c:pt idx="836">
                  <c:v>5294204000000000</c:v>
                </c:pt>
                <c:pt idx="837">
                  <c:v>5707180000000000</c:v>
                </c:pt>
                <c:pt idx="838">
                  <c:v>4643040000000000</c:v>
                </c:pt>
                <c:pt idx="839">
                  <c:v>5335494000000000</c:v>
                </c:pt>
                <c:pt idx="840">
                  <c:v>5387540000000000</c:v>
                </c:pt>
                <c:pt idx="841">
                  <c:v>2119020000000000</c:v>
                </c:pt>
                <c:pt idx="842">
                  <c:v>4265240000000000</c:v>
                </c:pt>
                <c:pt idx="843">
                  <c:v>4494330000000000</c:v>
                </c:pt>
                <c:pt idx="844">
                  <c:v>7460610000000000</c:v>
                </c:pt>
                <c:pt idx="845">
                  <c:v>4816390000000000</c:v>
                </c:pt>
                <c:pt idx="846">
                  <c:v>6195220000000000</c:v>
                </c:pt>
                <c:pt idx="847">
                  <c:v>4779070000000000</c:v>
                </c:pt>
                <c:pt idx="848">
                  <c:v>6185110000000000</c:v>
                </c:pt>
                <c:pt idx="849">
                  <c:v>7320500000000000</c:v>
                </c:pt>
                <c:pt idx="850">
                  <c:v>4253316000000000</c:v>
                </c:pt>
                <c:pt idx="851">
                  <c:v>5407720000000000</c:v>
                </c:pt>
                <c:pt idx="852">
                  <c:v>4293200000000000</c:v>
                </c:pt>
                <c:pt idx="853">
                  <c:v>4631630000000000</c:v>
                </c:pt>
                <c:pt idx="854">
                  <c:v>7567760000000000</c:v>
                </c:pt>
                <c:pt idx="855">
                  <c:v>4454636000000000</c:v>
                </c:pt>
                <c:pt idx="856">
                  <c:v>3876612000000000</c:v>
                </c:pt>
                <c:pt idx="857">
                  <c:v>4208428000000000</c:v>
                </c:pt>
                <c:pt idx="858">
                  <c:v>3721820000000000</c:v>
                </c:pt>
                <c:pt idx="859">
                  <c:v>5165590000000000</c:v>
                </c:pt>
                <c:pt idx="860">
                  <c:v>6089600000000000</c:v>
                </c:pt>
                <c:pt idx="861">
                  <c:v>5213740000000000</c:v>
                </c:pt>
                <c:pt idx="862">
                  <c:v>5975390000000000</c:v>
                </c:pt>
                <c:pt idx="863">
                  <c:v>6021586000000000</c:v>
                </c:pt>
                <c:pt idx="864">
                  <c:v>3991560000000000</c:v>
                </c:pt>
                <c:pt idx="865">
                  <c:v>4079960000000000</c:v>
                </c:pt>
                <c:pt idx="866">
                  <c:v>4768344000000000</c:v>
                </c:pt>
                <c:pt idx="867">
                  <c:v>4022130000000000</c:v>
                </c:pt>
                <c:pt idx="868">
                  <c:v>6566990000000000</c:v>
                </c:pt>
                <c:pt idx="869">
                  <c:v>5571290000000000</c:v>
                </c:pt>
                <c:pt idx="870">
                  <c:v>4507800000000000</c:v>
                </c:pt>
                <c:pt idx="871">
                  <c:v>3603752000000000</c:v>
                </c:pt>
                <c:pt idx="872">
                  <c:v>3392830000000000</c:v>
                </c:pt>
                <c:pt idx="873">
                  <c:v>-2408150000000000</c:v>
                </c:pt>
                <c:pt idx="874">
                  <c:v>4869910000000000</c:v>
                </c:pt>
                <c:pt idx="875">
                  <c:v>3912744000000000</c:v>
                </c:pt>
                <c:pt idx="876">
                  <c:v>3335820000000000</c:v>
                </c:pt>
                <c:pt idx="877">
                  <c:v>5606688000000000</c:v>
                </c:pt>
                <c:pt idx="878">
                  <c:v>3739540000000000</c:v>
                </c:pt>
                <c:pt idx="879">
                  <c:v>5671850000000000</c:v>
                </c:pt>
                <c:pt idx="880">
                  <c:v>4540420000000000</c:v>
                </c:pt>
                <c:pt idx="881">
                  <c:v>5686020000000000</c:v>
                </c:pt>
                <c:pt idx="882">
                  <c:v>4502226000000000</c:v>
                </c:pt>
                <c:pt idx="883">
                  <c:v>6303280000000000</c:v>
                </c:pt>
                <c:pt idx="884">
                  <c:v>4463550000000000</c:v>
                </c:pt>
                <c:pt idx="885">
                  <c:v>5182440000000000</c:v>
                </c:pt>
                <c:pt idx="886">
                  <c:v>5840696000000000</c:v>
                </c:pt>
                <c:pt idx="887">
                  <c:v>4832954000000000</c:v>
                </c:pt>
                <c:pt idx="888">
                  <c:v>5034548000000000</c:v>
                </c:pt>
                <c:pt idx="889">
                  <c:v>6083544000000000</c:v>
                </c:pt>
                <c:pt idx="890">
                  <c:v>5375070000000000</c:v>
                </c:pt>
                <c:pt idx="891">
                  <c:v>8302502000000000</c:v>
                </c:pt>
                <c:pt idx="892">
                  <c:v>4720640000000000</c:v>
                </c:pt>
                <c:pt idx="893">
                  <c:v>6490890000000000</c:v>
                </c:pt>
                <c:pt idx="894">
                  <c:v>4719672000000000</c:v>
                </c:pt>
                <c:pt idx="895">
                  <c:v>2872380000000000</c:v>
                </c:pt>
                <c:pt idx="896">
                  <c:v>3579430000000000</c:v>
                </c:pt>
                <c:pt idx="897">
                  <c:v>3338980000000000</c:v>
                </c:pt>
                <c:pt idx="898">
                  <c:v>4248788000000000</c:v>
                </c:pt>
                <c:pt idx="899">
                  <c:v>3239334000000000</c:v>
                </c:pt>
                <c:pt idx="900">
                  <c:v>4416590000000000</c:v>
                </c:pt>
                <c:pt idx="901">
                  <c:v>4165340000000000</c:v>
                </c:pt>
                <c:pt idx="902">
                  <c:v>3883336000000000</c:v>
                </c:pt>
                <c:pt idx="903">
                  <c:v>4133154000000000</c:v>
                </c:pt>
                <c:pt idx="904">
                  <c:v>3540390000000000</c:v>
                </c:pt>
                <c:pt idx="905">
                  <c:v>2127760000000000</c:v>
                </c:pt>
                <c:pt idx="906">
                  <c:v>3766458000000000</c:v>
                </c:pt>
                <c:pt idx="907">
                  <c:v>5062564000000000</c:v>
                </c:pt>
                <c:pt idx="908">
                  <c:v>4312790000000000</c:v>
                </c:pt>
                <c:pt idx="909">
                  <c:v>3885778000000000</c:v>
                </c:pt>
                <c:pt idx="910">
                  <c:v>4890748000000000</c:v>
                </c:pt>
                <c:pt idx="911">
                  <c:v>4918168000000000</c:v>
                </c:pt>
                <c:pt idx="912">
                  <c:v>4203738000000000</c:v>
                </c:pt>
                <c:pt idx="913">
                  <c:v>4338954000000000</c:v>
                </c:pt>
                <c:pt idx="914">
                  <c:v>4842790000000000</c:v>
                </c:pt>
                <c:pt idx="915">
                  <c:v>4019652000000000</c:v>
                </c:pt>
                <c:pt idx="916">
                  <c:v>3512150000000000</c:v>
                </c:pt>
                <c:pt idx="917">
                  <c:v>4355292000000000</c:v>
                </c:pt>
                <c:pt idx="918">
                  <c:v>4350102000000000</c:v>
                </c:pt>
                <c:pt idx="919">
                  <c:v>4711634000000000</c:v>
                </c:pt>
                <c:pt idx="920">
                  <c:v>3272070000000000</c:v>
                </c:pt>
                <c:pt idx="921">
                  <c:v>-4646080000000000</c:v>
                </c:pt>
                <c:pt idx="922">
                  <c:v>4264630000000000</c:v>
                </c:pt>
                <c:pt idx="923">
                  <c:v>4518398000000000</c:v>
                </c:pt>
                <c:pt idx="924">
                  <c:v>4625498000000000</c:v>
                </c:pt>
                <c:pt idx="925">
                  <c:v>4918940000000000</c:v>
                </c:pt>
                <c:pt idx="926">
                  <c:v>5378950000000000</c:v>
                </c:pt>
                <c:pt idx="927">
                  <c:v>2902754000000000</c:v>
                </c:pt>
                <c:pt idx="928">
                  <c:v>5428174000000000</c:v>
                </c:pt>
                <c:pt idx="929">
                  <c:v>3582034000000000</c:v>
                </c:pt>
                <c:pt idx="930">
                  <c:v>4276448000000000</c:v>
                </c:pt>
                <c:pt idx="931">
                  <c:v>4194246000000000</c:v>
                </c:pt>
                <c:pt idx="932">
                  <c:v>3809694000000000</c:v>
                </c:pt>
                <c:pt idx="933">
                  <c:v>3794670000000000</c:v>
                </c:pt>
                <c:pt idx="934">
                  <c:v>5111862000000000</c:v>
                </c:pt>
                <c:pt idx="935">
                  <c:v>6097792000000000</c:v>
                </c:pt>
                <c:pt idx="936">
                  <c:v>5598890000000000</c:v>
                </c:pt>
                <c:pt idx="937">
                  <c:v>2708610000000000</c:v>
                </c:pt>
                <c:pt idx="938">
                  <c:v>3833710000000000</c:v>
                </c:pt>
                <c:pt idx="939">
                  <c:v>4689150000000000</c:v>
                </c:pt>
                <c:pt idx="940">
                  <c:v>4416730000000000</c:v>
                </c:pt>
                <c:pt idx="941">
                  <c:v>4899002000000000</c:v>
                </c:pt>
                <c:pt idx="942">
                  <c:v>4212596000000000</c:v>
                </c:pt>
                <c:pt idx="943">
                  <c:v>6389894000000000</c:v>
                </c:pt>
                <c:pt idx="944">
                  <c:v>4642916000000000</c:v>
                </c:pt>
                <c:pt idx="945">
                  <c:v>4260370000000000</c:v>
                </c:pt>
                <c:pt idx="946">
                  <c:v>3970204000000000</c:v>
                </c:pt>
                <c:pt idx="947">
                  <c:v>5797920000000000</c:v>
                </c:pt>
                <c:pt idx="948">
                  <c:v>3329836000000000</c:v>
                </c:pt>
                <c:pt idx="949">
                  <c:v>4924876000000000</c:v>
                </c:pt>
                <c:pt idx="950">
                  <c:v>7700748000000000</c:v>
                </c:pt>
                <c:pt idx="951">
                  <c:v>5406492000000000</c:v>
                </c:pt>
                <c:pt idx="952">
                  <c:v>4792522000000000</c:v>
                </c:pt>
                <c:pt idx="953">
                  <c:v>-284616000000000</c:v>
                </c:pt>
                <c:pt idx="954">
                  <c:v>4879092000000000</c:v>
                </c:pt>
                <c:pt idx="955">
                  <c:v>3438122000000000</c:v>
                </c:pt>
                <c:pt idx="956">
                  <c:v>5137384000000000</c:v>
                </c:pt>
                <c:pt idx="957">
                  <c:v>5250928000000000</c:v>
                </c:pt>
                <c:pt idx="958">
                  <c:v>6577900000000000</c:v>
                </c:pt>
                <c:pt idx="959">
                  <c:v>4469908000000000</c:v>
                </c:pt>
                <c:pt idx="960">
                  <c:v>6666740000000000</c:v>
                </c:pt>
                <c:pt idx="961">
                  <c:v>4354228000000000</c:v>
                </c:pt>
                <c:pt idx="962">
                  <c:v>4096438000000000</c:v>
                </c:pt>
                <c:pt idx="963">
                  <c:v>3957262000000000</c:v>
                </c:pt>
                <c:pt idx="964">
                  <c:v>4905400000000000</c:v>
                </c:pt>
                <c:pt idx="965">
                  <c:v>5511152000000000</c:v>
                </c:pt>
                <c:pt idx="966">
                  <c:v>5194360000000000</c:v>
                </c:pt>
                <c:pt idx="967">
                  <c:v>5456288000000000</c:v>
                </c:pt>
                <c:pt idx="968">
                  <c:v>5022920000000000</c:v>
                </c:pt>
                <c:pt idx="969">
                  <c:v>-178573000000000</c:v>
                </c:pt>
                <c:pt idx="970">
                  <c:v>3733400000000000</c:v>
                </c:pt>
                <c:pt idx="971">
                  <c:v>5820756000000000</c:v>
                </c:pt>
                <c:pt idx="972">
                  <c:v>4210590000000000</c:v>
                </c:pt>
                <c:pt idx="973">
                  <c:v>4820180000000000</c:v>
                </c:pt>
                <c:pt idx="974">
                  <c:v>5604024000000000</c:v>
                </c:pt>
                <c:pt idx="975">
                  <c:v>6870270000000000</c:v>
                </c:pt>
                <c:pt idx="976">
                  <c:v>5700370000000000</c:v>
                </c:pt>
                <c:pt idx="977">
                  <c:v>6262720000000000</c:v>
                </c:pt>
                <c:pt idx="978">
                  <c:v>3775784000000000</c:v>
                </c:pt>
                <c:pt idx="979">
                  <c:v>5564770000000000</c:v>
                </c:pt>
                <c:pt idx="980">
                  <c:v>5270534000000000</c:v>
                </c:pt>
                <c:pt idx="981">
                  <c:v>4553640000000000</c:v>
                </c:pt>
                <c:pt idx="982">
                  <c:v>3327670000000000</c:v>
                </c:pt>
                <c:pt idx="983">
                  <c:v>4636298000000000</c:v>
                </c:pt>
                <c:pt idx="984">
                  <c:v>3390300000000000</c:v>
                </c:pt>
                <c:pt idx="985">
                  <c:v>3631950000000000</c:v>
                </c:pt>
                <c:pt idx="986">
                  <c:v>5878310000000000</c:v>
                </c:pt>
                <c:pt idx="987">
                  <c:v>4950714000000000</c:v>
                </c:pt>
                <c:pt idx="988">
                  <c:v>5214520000000000</c:v>
                </c:pt>
                <c:pt idx="989">
                  <c:v>5173250000000000</c:v>
                </c:pt>
                <c:pt idx="990">
                  <c:v>4180940000000000</c:v>
                </c:pt>
                <c:pt idx="991">
                  <c:v>4599010000000000</c:v>
                </c:pt>
                <c:pt idx="992">
                  <c:v>4033828000000000</c:v>
                </c:pt>
                <c:pt idx="993">
                  <c:v>4030072000000000</c:v>
                </c:pt>
                <c:pt idx="994">
                  <c:v>7239752000000000</c:v>
                </c:pt>
                <c:pt idx="995">
                  <c:v>4591120000000000</c:v>
                </c:pt>
                <c:pt idx="996">
                  <c:v>4099606000000000</c:v>
                </c:pt>
                <c:pt idx="997">
                  <c:v>4995520000000000</c:v>
                </c:pt>
                <c:pt idx="998">
                  <c:v>6002480000000000</c:v>
                </c:pt>
                <c:pt idx="999">
                  <c:v>3387886000000000</c:v>
                </c:pt>
                <c:pt idx="1000">
                  <c:v>3895010000000000</c:v>
                </c:pt>
                <c:pt idx="1001">
                  <c:v>5415088000000000</c:v>
                </c:pt>
                <c:pt idx="1002">
                  <c:v>3257780000000000</c:v>
                </c:pt>
                <c:pt idx="1003">
                  <c:v>4123572000000000</c:v>
                </c:pt>
                <c:pt idx="1004">
                  <c:v>7908560000000000</c:v>
                </c:pt>
                <c:pt idx="1005">
                  <c:v>4634476000000000</c:v>
                </c:pt>
                <c:pt idx="1006">
                  <c:v>4524026000000000</c:v>
                </c:pt>
                <c:pt idx="1007">
                  <c:v>6685500000000000</c:v>
                </c:pt>
                <c:pt idx="1008">
                  <c:v>4989096000000000</c:v>
                </c:pt>
                <c:pt idx="1009">
                  <c:v>5482820000000000</c:v>
                </c:pt>
                <c:pt idx="1010">
                  <c:v>5172742000000000</c:v>
                </c:pt>
                <c:pt idx="1011">
                  <c:v>7523180000000000</c:v>
                </c:pt>
                <c:pt idx="1012">
                  <c:v>6107394000000000</c:v>
                </c:pt>
                <c:pt idx="1013">
                  <c:v>5030670000000000</c:v>
                </c:pt>
                <c:pt idx="1014">
                  <c:v>3346620000000000</c:v>
                </c:pt>
                <c:pt idx="1015">
                  <c:v>4981006000000000</c:v>
                </c:pt>
                <c:pt idx="1016">
                  <c:v>5896520000000000</c:v>
                </c:pt>
                <c:pt idx="1017">
                  <c:v>5190856000000000</c:v>
                </c:pt>
                <c:pt idx="1018">
                  <c:v>6552180000000000</c:v>
                </c:pt>
                <c:pt idx="1019">
                  <c:v>4674770000000000</c:v>
                </c:pt>
                <c:pt idx="1020">
                  <c:v>4268010000000000</c:v>
                </c:pt>
                <c:pt idx="1021">
                  <c:v>4500552000000000</c:v>
                </c:pt>
                <c:pt idx="1022">
                  <c:v>4813286000000000</c:v>
                </c:pt>
                <c:pt idx="1023">
                  <c:v>2141390000000000</c:v>
                </c:pt>
                <c:pt idx="1024">
                  <c:v>5013560000000000</c:v>
                </c:pt>
                <c:pt idx="1025">
                  <c:v>3940046000000000</c:v>
                </c:pt>
                <c:pt idx="1026">
                  <c:v>4815198000000000</c:v>
                </c:pt>
                <c:pt idx="1027">
                  <c:v>4334510000000000</c:v>
                </c:pt>
                <c:pt idx="1028">
                  <c:v>4090640000000000</c:v>
                </c:pt>
                <c:pt idx="1029">
                  <c:v>4220300000000000</c:v>
                </c:pt>
                <c:pt idx="1030">
                  <c:v>3699770000000000</c:v>
                </c:pt>
                <c:pt idx="1031">
                  <c:v>5315240000000000</c:v>
                </c:pt>
                <c:pt idx="1032">
                  <c:v>5520990000000000</c:v>
                </c:pt>
                <c:pt idx="1033">
                  <c:v>4755482000000000</c:v>
                </c:pt>
                <c:pt idx="1034">
                  <c:v>5636050000000000</c:v>
                </c:pt>
                <c:pt idx="1035">
                  <c:v>5372994000000000</c:v>
                </c:pt>
                <c:pt idx="1036">
                  <c:v>7058280000000000</c:v>
                </c:pt>
                <c:pt idx="1037">
                  <c:v>5608112000000000</c:v>
                </c:pt>
                <c:pt idx="1038">
                  <c:v>4432796000000000</c:v>
                </c:pt>
                <c:pt idx="1039">
                  <c:v>5944520000000000</c:v>
                </c:pt>
                <c:pt idx="1040">
                  <c:v>4494528000000000</c:v>
                </c:pt>
                <c:pt idx="1041">
                  <c:v>5039160000000000</c:v>
                </c:pt>
                <c:pt idx="1042">
                  <c:v>5461922000000000</c:v>
                </c:pt>
                <c:pt idx="1043">
                  <c:v>4960850000000000</c:v>
                </c:pt>
                <c:pt idx="1044">
                  <c:v>5480276000000000</c:v>
                </c:pt>
                <c:pt idx="1045">
                  <c:v>5025010000000000</c:v>
                </c:pt>
                <c:pt idx="1046">
                  <c:v>4282700000000000</c:v>
                </c:pt>
                <c:pt idx="1047">
                  <c:v>5258194000000000</c:v>
                </c:pt>
                <c:pt idx="1048">
                  <c:v>4659958000000000</c:v>
                </c:pt>
                <c:pt idx="1049">
                  <c:v>5314058000000000</c:v>
                </c:pt>
                <c:pt idx="1050">
                  <c:v>4132990000000000</c:v>
                </c:pt>
                <c:pt idx="1051">
                  <c:v>4589240000000000</c:v>
                </c:pt>
                <c:pt idx="1052">
                  <c:v>7182960000000000</c:v>
                </c:pt>
                <c:pt idx="1053">
                  <c:v>6595996000000000</c:v>
                </c:pt>
                <c:pt idx="1054">
                  <c:v>5336874000000000</c:v>
                </c:pt>
                <c:pt idx="1055">
                  <c:v>7175700000000000</c:v>
                </c:pt>
                <c:pt idx="1056">
                  <c:v>4388694000000000</c:v>
                </c:pt>
                <c:pt idx="1057">
                  <c:v>5300690000000000</c:v>
                </c:pt>
                <c:pt idx="1058">
                  <c:v>5484668000000000</c:v>
                </c:pt>
                <c:pt idx="1059">
                  <c:v>4671680000000000</c:v>
                </c:pt>
                <c:pt idx="1060">
                  <c:v>5447222000000000</c:v>
                </c:pt>
                <c:pt idx="1061">
                  <c:v>4494280000000000</c:v>
                </c:pt>
                <c:pt idx="1062">
                  <c:v>3769940000000000</c:v>
                </c:pt>
                <c:pt idx="1063">
                  <c:v>5258844000000000</c:v>
                </c:pt>
                <c:pt idx="1064">
                  <c:v>4697940000000000</c:v>
                </c:pt>
                <c:pt idx="1065">
                  <c:v>4703016000000000</c:v>
                </c:pt>
                <c:pt idx="1066">
                  <c:v>7031290000000000</c:v>
                </c:pt>
                <c:pt idx="1067">
                  <c:v>4605646000000000</c:v>
                </c:pt>
                <c:pt idx="1068">
                  <c:v>5420478000000000</c:v>
                </c:pt>
                <c:pt idx="1069">
                  <c:v>5073548000000000</c:v>
                </c:pt>
                <c:pt idx="1070">
                  <c:v>4853208000000000</c:v>
                </c:pt>
                <c:pt idx="1071">
                  <c:v>3742238000000000</c:v>
                </c:pt>
                <c:pt idx="1072">
                  <c:v>5195226000000000</c:v>
                </c:pt>
                <c:pt idx="1073">
                  <c:v>7492700000000000</c:v>
                </c:pt>
                <c:pt idx="1074">
                  <c:v>4636584000000000</c:v>
                </c:pt>
                <c:pt idx="1075">
                  <c:v>3962710000000000</c:v>
                </c:pt>
                <c:pt idx="1076">
                  <c:v>4377254000000000</c:v>
                </c:pt>
                <c:pt idx="1077">
                  <c:v>5388580000000000</c:v>
                </c:pt>
                <c:pt idx="1078">
                  <c:v>7906030000000000</c:v>
                </c:pt>
                <c:pt idx="1079">
                  <c:v>5968096000000000</c:v>
                </c:pt>
                <c:pt idx="1080">
                  <c:v>4702970000000000</c:v>
                </c:pt>
                <c:pt idx="1081">
                  <c:v>5546120000000000</c:v>
                </c:pt>
                <c:pt idx="1082">
                  <c:v>8293930000000000</c:v>
                </c:pt>
                <c:pt idx="1083">
                  <c:v>5615334000000000</c:v>
                </c:pt>
                <c:pt idx="1084">
                  <c:v>8422400000000000</c:v>
                </c:pt>
                <c:pt idx="1085">
                  <c:v>6040298000000000</c:v>
                </c:pt>
                <c:pt idx="1086">
                  <c:v>5803380000000000</c:v>
                </c:pt>
                <c:pt idx="1087">
                  <c:v>6613190000000000</c:v>
                </c:pt>
                <c:pt idx="1088">
                  <c:v>4784964000000000</c:v>
                </c:pt>
                <c:pt idx="1089">
                  <c:v>6032360000000000</c:v>
                </c:pt>
                <c:pt idx="1090">
                  <c:v>6130892000000000</c:v>
                </c:pt>
                <c:pt idx="1091">
                  <c:v>6666690000000000</c:v>
                </c:pt>
                <c:pt idx="1092">
                  <c:v>4050018000000000</c:v>
                </c:pt>
                <c:pt idx="1093">
                  <c:v>2818160000000000</c:v>
                </c:pt>
                <c:pt idx="1094">
                  <c:v>3565910000000000</c:v>
                </c:pt>
                <c:pt idx="1095">
                  <c:v>3920022000000000</c:v>
                </c:pt>
              </c:numCache>
            </c:numRef>
          </c:val>
          <c:smooth val="0"/>
          <c:extLst>
            <c:ext xmlns:c16="http://schemas.microsoft.com/office/drawing/2014/chart" uri="{C3380CC4-5D6E-409C-BE32-E72D297353CC}">
              <c16:uniqueId val="{00000000-4053-4382-936A-21CC874E246E}"/>
            </c:ext>
          </c:extLst>
        </c:ser>
        <c:dLbls>
          <c:showLegendKey val="0"/>
          <c:showVal val="0"/>
          <c:showCatName val="0"/>
          <c:showSerName val="0"/>
          <c:showPercent val="0"/>
          <c:showBubbleSize val="0"/>
        </c:dLbls>
        <c:smooth val="0"/>
        <c:axId val="866216015"/>
        <c:axId val="288828879"/>
      </c:lineChart>
      <c:dateAx>
        <c:axId val="866216015"/>
        <c:scaling>
          <c:orientation val="minMax"/>
        </c:scaling>
        <c:delete val="0"/>
        <c:axPos val="b"/>
        <c:numFmt formatCode="m/d/yyyy"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828879"/>
        <c:crosses val="autoZero"/>
        <c:auto val="0"/>
        <c:lblOffset val="100"/>
        <c:baseTimeUnit val="days"/>
        <c:majorUnit val="1"/>
        <c:majorTimeUnit val="years"/>
        <c:minorUnit val="180"/>
        <c:minorTimeUnit val="days"/>
      </c:dateAx>
      <c:valAx>
        <c:axId val="288828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216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Agartala NO2</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2"/>
              </a:solidFill>
              <a:round/>
            </a:ln>
            <a:effectLst/>
          </c:spPr>
          <c:marker>
            <c:symbol val="none"/>
          </c:marker>
          <c:cat>
            <c:strRef>
              <c:f>satellite_data_NO2_India!$B$5242:$B$6494</c:f>
              <c:strCache>
                <c:ptCount val="1253"/>
                <c:pt idx="0">
                  <c:v>1/2/2019</c:v>
                </c:pt>
                <c:pt idx="1">
                  <c:v>1/4/2019</c:v>
                </c:pt>
                <c:pt idx="2">
                  <c:v>1/11/2019</c:v>
                </c:pt>
                <c:pt idx="3">
                  <c:v>1/13/2019</c:v>
                </c:pt>
                <c:pt idx="4">
                  <c:v>1/18/2019</c:v>
                </c:pt>
                <c:pt idx="5">
                  <c:v>1/20/2019</c:v>
                </c:pt>
                <c:pt idx="6">
                  <c:v>1/22/2019</c:v>
                </c:pt>
                <c:pt idx="7">
                  <c:v>1/27/2019</c:v>
                </c:pt>
                <c:pt idx="8">
                  <c:v>1/29/2019</c:v>
                </c:pt>
                <c:pt idx="9">
                  <c:v>2/3/2019</c:v>
                </c:pt>
                <c:pt idx="10">
                  <c:v>2/5/2019</c:v>
                </c:pt>
                <c:pt idx="11">
                  <c:v>2/7/2019</c:v>
                </c:pt>
                <c:pt idx="12">
                  <c:v>2/12/2019</c:v>
                </c:pt>
                <c:pt idx="13">
                  <c:v>2/14/2019</c:v>
                </c:pt>
                <c:pt idx="14">
                  <c:v>2/16/2019</c:v>
                </c:pt>
                <c:pt idx="15">
                  <c:v>2/19/2019</c:v>
                </c:pt>
                <c:pt idx="16">
                  <c:v>2/21/2019</c:v>
                </c:pt>
                <c:pt idx="17">
                  <c:v>2/28/2019</c:v>
                </c:pt>
                <c:pt idx="18">
                  <c:v>3/2/2019</c:v>
                </c:pt>
                <c:pt idx="19">
                  <c:v>3/7/2019</c:v>
                </c:pt>
                <c:pt idx="20">
                  <c:v>3/9/2019</c:v>
                </c:pt>
                <c:pt idx="21">
                  <c:v>3/16/2019</c:v>
                </c:pt>
                <c:pt idx="22">
                  <c:v>3/18/2019</c:v>
                </c:pt>
                <c:pt idx="23">
                  <c:v>3/23/2019</c:v>
                </c:pt>
                <c:pt idx="24">
                  <c:v>3/25/2019</c:v>
                </c:pt>
                <c:pt idx="25">
                  <c:v>4/1/2019</c:v>
                </c:pt>
                <c:pt idx="26">
                  <c:v>4/3/2019</c:v>
                </c:pt>
                <c:pt idx="27">
                  <c:v>4/10/2019</c:v>
                </c:pt>
                <c:pt idx="28">
                  <c:v>4/17/2019</c:v>
                </c:pt>
                <c:pt idx="29">
                  <c:v>4/19/2019</c:v>
                </c:pt>
                <c:pt idx="30">
                  <c:v>4/26/2019</c:v>
                </c:pt>
                <c:pt idx="31">
                  <c:v>5/3/2019</c:v>
                </c:pt>
                <c:pt idx="32">
                  <c:v>5/5/2019</c:v>
                </c:pt>
                <c:pt idx="33">
                  <c:v>5/12/2019</c:v>
                </c:pt>
                <c:pt idx="34">
                  <c:v>5/19/2019</c:v>
                </c:pt>
                <c:pt idx="35">
                  <c:v>5/21/2019</c:v>
                </c:pt>
                <c:pt idx="36">
                  <c:v>5/28/2019</c:v>
                </c:pt>
                <c:pt idx="37">
                  <c:v>6/4/2019</c:v>
                </c:pt>
                <c:pt idx="38">
                  <c:v>6/6/2019</c:v>
                </c:pt>
                <c:pt idx="39">
                  <c:v>6/13/2019</c:v>
                </c:pt>
                <c:pt idx="40">
                  <c:v>6/19/2019</c:v>
                </c:pt>
                <c:pt idx="41">
                  <c:v>6/20/2019</c:v>
                </c:pt>
                <c:pt idx="42">
                  <c:v>6/22/2019</c:v>
                </c:pt>
                <c:pt idx="43">
                  <c:v>6/29/2019</c:v>
                </c:pt>
                <c:pt idx="44">
                  <c:v>7/6/2019</c:v>
                </c:pt>
                <c:pt idx="45">
                  <c:v>7/8/2019</c:v>
                </c:pt>
                <c:pt idx="46">
                  <c:v>7/9/2019</c:v>
                </c:pt>
                <c:pt idx="47">
                  <c:v>7/15/2019</c:v>
                </c:pt>
                <c:pt idx="48">
                  <c:v>7/22/2019</c:v>
                </c:pt>
                <c:pt idx="49">
                  <c:v>7/24/2019</c:v>
                </c:pt>
                <c:pt idx="50">
                  <c:v>7/25/2019</c:v>
                </c:pt>
                <c:pt idx="51">
                  <c:v>8/18/2019</c:v>
                </c:pt>
                <c:pt idx="52">
                  <c:v>8/22/2019</c:v>
                </c:pt>
                <c:pt idx="53">
                  <c:v>8/23/2019</c:v>
                </c:pt>
                <c:pt idx="54">
                  <c:v>8/24/2019</c:v>
                </c:pt>
                <c:pt idx="55">
                  <c:v>8/25/2019</c:v>
                </c:pt>
                <c:pt idx="56">
                  <c:v>9/1/2019</c:v>
                </c:pt>
                <c:pt idx="57">
                  <c:v>9/7/2019</c:v>
                </c:pt>
                <c:pt idx="58">
                  <c:v>9/8/2019</c:v>
                </c:pt>
                <c:pt idx="59">
                  <c:v>9/17/2019</c:v>
                </c:pt>
                <c:pt idx="60">
                  <c:v>9/24/2019</c:v>
                </c:pt>
                <c:pt idx="61">
                  <c:v>9/25/2019</c:v>
                </c:pt>
                <c:pt idx="62">
                  <c:v>10/1/2019</c:v>
                </c:pt>
                <c:pt idx="63">
                  <c:v>10/3/2019</c:v>
                </c:pt>
                <c:pt idx="64">
                  <c:v>10/10/2019</c:v>
                </c:pt>
                <c:pt idx="65">
                  <c:v>10/12/2019</c:v>
                </c:pt>
                <c:pt idx="66">
                  <c:v>10/17/2019</c:v>
                </c:pt>
                <c:pt idx="67">
                  <c:v>10/19/2019</c:v>
                </c:pt>
                <c:pt idx="68">
                  <c:v>10/26/2019</c:v>
                </c:pt>
                <c:pt idx="69">
                  <c:v>11/4/2019</c:v>
                </c:pt>
                <c:pt idx="70">
                  <c:v>11/11/2019</c:v>
                </c:pt>
                <c:pt idx="71">
                  <c:v>11/13/2019</c:v>
                </c:pt>
                <c:pt idx="72">
                  <c:v>11/18/2019</c:v>
                </c:pt>
                <c:pt idx="73">
                  <c:v>11/20/2019</c:v>
                </c:pt>
                <c:pt idx="74">
                  <c:v>11/27/2019</c:v>
                </c:pt>
                <c:pt idx="75">
                  <c:v>11/29/2019</c:v>
                </c:pt>
                <c:pt idx="76">
                  <c:v>12/4/2019</c:v>
                </c:pt>
                <c:pt idx="77">
                  <c:v>12/6/2019</c:v>
                </c:pt>
                <c:pt idx="78">
                  <c:v>12/12/2019</c:v>
                </c:pt>
                <c:pt idx="79">
                  <c:v>12/13/2019</c:v>
                </c:pt>
                <c:pt idx="80">
                  <c:v>12/15/2019</c:v>
                </c:pt>
                <c:pt idx="81">
                  <c:v>12/20/2019</c:v>
                </c:pt>
                <c:pt idx="82">
                  <c:v>12/22/2019</c:v>
                </c:pt>
                <c:pt idx="83">
                  <c:v>12/26/2019</c:v>
                </c:pt>
                <c:pt idx="84">
                  <c:v>12/28/2019</c:v>
                </c:pt>
                <c:pt idx="85">
                  <c:v>12/29/2019</c:v>
                </c:pt>
                <c:pt idx="86">
                  <c:v>12/31/2019</c:v>
                </c:pt>
                <c:pt idx="87">
                  <c:v>1/5/2020</c:v>
                </c:pt>
                <c:pt idx="88">
                  <c:v>1/7/2020</c:v>
                </c:pt>
                <c:pt idx="89">
                  <c:v>1/14/2020</c:v>
                </c:pt>
                <c:pt idx="90">
                  <c:v>1/16/2020</c:v>
                </c:pt>
                <c:pt idx="91">
                  <c:v>1/18/2020</c:v>
                </c:pt>
                <c:pt idx="92">
                  <c:v>1/20/2020</c:v>
                </c:pt>
                <c:pt idx="93">
                  <c:v>1/21/2020</c:v>
                </c:pt>
                <c:pt idx="94">
                  <c:v>1/23/2020</c:v>
                </c:pt>
                <c:pt idx="95">
                  <c:v>1/30/2020</c:v>
                </c:pt>
                <c:pt idx="96">
                  <c:v>2/1/2020</c:v>
                </c:pt>
                <c:pt idx="97">
                  <c:v>2/6/2020</c:v>
                </c:pt>
                <c:pt idx="98">
                  <c:v>2/8/2020</c:v>
                </c:pt>
                <c:pt idx="99">
                  <c:v>2/15/2020</c:v>
                </c:pt>
                <c:pt idx="100">
                  <c:v>2/17/2020</c:v>
                </c:pt>
                <c:pt idx="101">
                  <c:v>2/21/2020</c:v>
                </c:pt>
                <c:pt idx="102">
                  <c:v>2/22/2020</c:v>
                </c:pt>
                <c:pt idx="103">
                  <c:v>2/24/2020</c:v>
                </c:pt>
                <c:pt idx="104">
                  <c:v>3/2/2020</c:v>
                </c:pt>
                <c:pt idx="105">
                  <c:v>3/4/2020</c:v>
                </c:pt>
                <c:pt idx="106">
                  <c:v>3/9/2020</c:v>
                </c:pt>
                <c:pt idx="107">
                  <c:v>3/11/2020</c:v>
                </c:pt>
                <c:pt idx="108">
                  <c:v>3/18/2020</c:v>
                </c:pt>
                <c:pt idx="109">
                  <c:v>3/20/2020</c:v>
                </c:pt>
                <c:pt idx="110">
                  <c:v>3/27/2020</c:v>
                </c:pt>
                <c:pt idx="111">
                  <c:v>4/3/2020</c:v>
                </c:pt>
                <c:pt idx="112">
                  <c:v>4/5/2020</c:v>
                </c:pt>
                <c:pt idx="113">
                  <c:v>4/12/2020</c:v>
                </c:pt>
                <c:pt idx="114">
                  <c:v>4/19/2020</c:v>
                </c:pt>
                <c:pt idx="115">
                  <c:v>4/20/2020</c:v>
                </c:pt>
                <c:pt idx="116">
                  <c:v>4/21/2020</c:v>
                </c:pt>
                <c:pt idx="117">
                  <c:v>4/26/2020</c:v>
                </c:pt>
                <c:pt idx="118">
                  <c:v>4/28/2020</c:v>
                </c:pt>
                <c:pt idx="119">
                  <c:v>5/5/2020</c:v>
                </c:pt>
                <c:pt idx="120">
                  <c:v>5/7/2020</c:v>
                </c:pt>
                <c:pt idx="121">
                  <c:v>5/13/2020</c:v>
                </c:pt>
                <c:pt idx="122">
                  <c:v>5/14/2020</c:v>
                </c:pt>
                <c:pt idx="123">
                  <c:v>5/21/2020</c:v>
                </c:pt>
                <c:pt idx="124">
                  <c:v>5/23/2020</c:v>
                </c:pt>
                <c:pt idx="125">
                  <c:v>5/30/2020</c:v>
                </c:pt>
                <c:pt idx="126">
                  <c:v>6/6/2020</c:v>
                </c:pt>
                <c:pt idx="127">
                  <c:v>6/8/2020</c:v>
                </c:pt>
                <c:pt idx="128">
                  <c:v>6/15/2020</c:v>
                </c:pt>
                <c:pt idx="129">
                  <c:v>6/22/2020</c:v>
                </c:pt>
                <c:pt idx="130">
                  <c:v>6/24/2020</c:v>
                </c:pt>
                <c:pt idx="131">
                  <c:v>7/1/2020</c:v>
                </c:pt>
                <c:pt idx="132">
                  <c:v>7/8/2020</c:v>
                </c:pt>
                <c:pt idx="133">
                  <c:v>7/10/2020</c:v>
                </c:pt>
                <c:pt idx="134">
                  <c:v>7/17/2020</c:v>
                </c:pt>
                <c:pt idx="135">
                  <c:v>7/18/2020</c:v>
                </c:pt>
                <c:pt idx="136">
                  <c:v>7/19/2020</c:v>
                </c:pt>
                <c:pt idx="137">
                  <c:v>7/24/2020</c:v>
                </c:pt>
                <c:pt idx="138">
                  <c:v>7/25/2020</c:v>
                </c:pt>
                <c:pt idx="139">
                  <c:v>7/26/2020</c:v>
                </c:pt>
                <c:pt idx="140">
                  <c:v>7/31/2020</c:v>
                </c:pt>
                <c:pt idx="141">
                  <c:v>8/2/2020</c:v>
                </c:pt>
                <c:pt idx="142">
                  <c:v>8/10/2020</c:v>
                </c:pt>
                <c:pt idx="143">
                  <c:v>8/11/2020</c:v>
                </c:pt>
                <c:pt idx="144">
                  <c:v>8/19/2020</c:v>
                </c:pt>
                <c:pt idx="145">
                  <c:v>8/25/2020</c:v>
                </c:pt>
                <c:pt idx="146">
                  <c:v>8/27/2020</c:v>
                </c:pt>
                <c:pt idx="147">
                  <c:v>9/3/2020</c:v>
                </c:pt>
                <c:pt idx="148">
                  <c:v>9/4/2020</c:v>
                </c:pt>
                <c:pt idx="149">
                  <c:v>9/10/2020</c:v>
                </c:pt>
                <c:pt idx="150">
                  <c:v>9/12/2020</c:v>
                </c:pt>
                <c:pt idx="151">
                  <c:v>9/19/2020</c:v>
                </c:pt>
                <c:pt idx="152">
                  <c:v>9/26/2020</c:v>
                </c:pt>
                <c:pt idx="153">
                  <c:v>9/28/2020</c:v>
                </c:pt>
                <c:pt idx="154">
                  <c:v>10/3/2020</c:v>
                </c:pt>
                <c:pt idx="155">
                  <c:v>10/5/2020</c:v>
                </c:pt>
                <c:pt idx="156">
                  <c:v>10/12/2020</c:v>
                </c:pt>
                <c:pt idx="157">
                  <c:v>10/14/2020</c:v>
                </c:pt>
                <c:pt idx="158">
                  <c:v>10/19/2020</c:v>
                </c:pt>
                <c:pt idx="159">
                  <c:v>10/21/2020</c:v>
                </c:pt>
                <c:pt idx="160">
                  <c:v>10/28/2020</c:v>
                </c:pt>
                <c:pt idx="161">
                  <c:v>10/30/2020</c:v>
                </c:pt>
                <c:pt idx="162">
                  <c:v>11/4/2020</c:v>
                </c:pt>
                <c:pt idx="163">
                  <c:v>11/6/2020</c:v>
                </c:pt>
                <c:pt idx="164">
                  <c:v>11/13/2020</c:v>
                </c:pt>
                <c:pt idx="165">
                  <c:v>11/15/2020</c:v>
                </c:pt>
                <c:pt idx="166">
                  <c:v>11/20/2020</c:v>
                </c:pt>
                <c:pt idx="167">
                  <c:v>11/22/2020</c:v>
                </c:pt>
                <c:pt idx="168">
                  <c:v>11/29/2020</c:v>
                </c:pt>
                <c:pt idx="169">
                  <c:v>12/1/2020</c:v>
                </c:pt>
                <c:pt idx="170">
                  <c:v>12/6/2020</c:v>
                </c:pt>
                <c:pt idx="171">
                  <c:v>12/8/2020</c:v>
                </c:pt>
                <c:pt idx="172">
                  <c:v>12/15/2020</c:v>
                </c:pt>
                <c:pt idx="173">
                  <c:v>12/17/2020</c:v>
                </c:pt>
                <c:pt idx="174">
                  <c:v>12/22/2020</c:v>
                </c:pt>
                <c:pt idx="175">
                  <c:v>12/24/2020</c:v>
                </c:pt>
                <c:pt idx="176">
                  <c:v>12/31/2020</c:v>
                </c:pt>
                <c:pt idx="177">
                  <c:v>1/2/2021</c:v>
                </c:pt>
                <c:pt idx="178">
                  <c:v>1/6/2021</c:v>
                </c:pt>
                <c:pt idx="179">
                  <c:v>1/7/2021</c:v>
                </c:pt>
                <c:pt idx="180">
                  <c:v>1/9/2021</c:v>
                </c:pt>
                <c:pt idx="181">
                  <c:v>1/16/2021</c:v>
                </c:pt>
                <c:pt idx="182">
                  <c:v>1/18/2021</c:v>
                </c:pt>
                <c:pt idx="183">
                  <c:v>1/23/2021</c:v>
                </c:pt>
                <c:pt idx="184">
                  <c:v>1/25/2021</c:v>
                </c:pt>
                <c:pt idx="185">
                  <c:v>2/1/2021</c:v>
                </c:pt>
                <c:pt idx="186">
                  <c:v>2/3/2021</c:v>
                </c:pt>
                <c:pt idx="187">
                  <c:v>2/8/2021</c:v>
                </c:pt>
                <c:pt idx="188">
                  <c:v>2/10/2021</c:v>
                </c:pt>
                <c:pt idx="189">
                  <c:v>2/17/2021</c:v>
                </c:pt>
                <c:pt idx="190">
                  <c:v>2/19/2021</c:v>
                </c:pt>
                <c:pt idx="191">
                  <c:v>2/24/2021</c:v>
                </c:pt>
                <c:pt idx="192">
                  <c:v>2/26/2021</c:v>
                </c:pt>
                <c:pt idx="193">
                  <c:v>3/5/2021</c:v>
                </c:pt>
                <c:pt idx="194">
                  <c:v>3/7/2021</c:v>
                </c:pt>
                <c:pt idx="195">
                  <c:v>3/12/2021</c:v>
                </c:pt>
                <c:pt idx="196">
                  <c:v>3/14/2021</c:v>
                </c:pt>
                <c:pt idx="197">
                  <c:v>3/21/2021</c:v>
                </c:pt>
                <c:pt idx="198">
                  <c:v>3/23/2021</c:v>
                </c:pt>
                <c:pt idx="199">
                  <c:v>3/30/2021</c:v>
                </c:pt>
                <c:pt idx="200">
                  <c:v>4/6/2021</c:v>
                </c:pt>
                <c:pt idx="201">
                  <c:v>4/8/2021</c:v>
                </c:pt>
                <c:pt idx="202">
                  <c:v>4/15/2021</c:v>
                </c:pt>
                <c:pt idx="203">
                  <c:v>4/22/2021</c:v>
                </c:pt>
                <c:pt idx="204">
                  <c:v>4/24/2021</c:v>
                </c:pt>
                <c:pt idx="205">
                  <c:v>5/1/2021</c:v>
                </c:pt>
                <c:pt idx="206">
                  <c:v>5/8/2021</c:v>
                </c:pt>
                <c:pt idx="207">
                  <c:v>5/10/2021</c:v>
                </c:pt>
                <c:pt idx="208">
                  <c:v>5/17/2021</c:v>
                </c:pt>
                <c:pt idx="209">
                  <c:v>5/19/2021</c:v>
                </c:pt>
                <c:pt idx="210">
                  <c:v>5/24/2021</c:v>
                </c:pt>
                <c:pt idx="211">
                  <c:v>5/26/2021</c:v>
                </c:pt>
                <c:pt idx="212">
                  <c:v>6/2/2021</c:v>
                </c:pt>
                <c:pt idx="213">
                  <c:v>6/9/2021</c:v>
                </c:pt>
                <c:pt idx="214">
                  <c:v>6/11/2021</c:v>
                </c:pt>
                <c:pt idx="215">
                  <c:v>6/18/2021</c:v>
                </c:pt>
                <c:pt idx="216">
                  <c:v>6/25/2021</c:v>
                </c:pt>
                <c:pt idx="217">
                  <c:v>6/27/2021</c:v>
                </c:pt>
                <c:pt idx="218">
                  <c:v>7/4/2021</c:v>
                </c:pt>
                <c:pt idx="219">
                  <c:v>7/11/2021</c:v>
                </c:pt>
                <c:pt idx="220">
                  <c:v>7/12/2021</c:v>
                </c:pt>
                <c:pt idx="221">
                  <c:v>7/13/2021</c:v>
                </c:pt>
                <c:pt idx="222">
                  <c:v>7/19/2021</c:v>
                </c:pt>
                <c:pt idx="223">
                  <c:v>8/9/2021</c:v>
                </c:pt>
                <c:pt idx="224">
                  <c:v>8/12/2021</c:v>
                </c:pt>
                <c:pt idx="225">
                  <c:v>8/14/2021</c:v>
                </c:pt>
                <c:pt idx="226">
                  <c:v>8/28/2021</c:v>
                </c:pt>
                <c:pt idx="227">
                  <c:v>8/29/2021</c:v>
                </c:pt>
                <c:pt idx="228">
                  <c:v>9/6/2021</c:v>
                </c:pt>
                <c:pt idx="229">
                  <c:v>9/7/2021</c:v>
                </c:pt>
                <c:pt idx="230">
                  <c:v>9/13/2021</c:v>
                </c:pt>
                <c:pt idx="231">
                  <c:v>9/15/2021</c:v>
                </c:pt>
                <c:pt idx="232">
                  <c:v>9/20/2021</c:v>
                </c:pt>
                <c:pt idx="233">
                  <c:v>10/1/2021</c:v>
                </c:pt>
                <c:pt idx="234">
                  <c:v>10/6/2021</c:v>
                </c:pt>
                <c:pt idx="235">
                  <c:v>10/8/2021</c:v>
                </c:pt>
                <c:pt idx="236">
                  <c:v>10/15/2021</c:v>
                </c:pt>
                <c:pt idx="237">
                  <c:v>10/17/2021</c:v>
                </c:pt>
                <c:pt idx="238">
                  <c:v>10/22/2021</c:v>
                </c:pt>
                <c:pt idx="239">
                  <c:v>10/24/2021</c:v>
                </c:pt>
                <c:pt idx="240">
                  <c:v>10/31/2021</c:v>
                </c:pt>
                <c:pt idx="241">
                  <c:v>11/2/2021</c:v>
                </c:pt>
                <c:pt idx="242">
                  <c:v>11/7/2021</c:v>
                </c:pt>
                <c:pt idx="243">
                  <c:v>11/9/2021</c:v>
                </c:pt>
                <c:pt idx="244">
                  <c:v>11/16/2021</c:v>
                </c:pt>
                <c:pt idx="245">
                  <c:v>11/23/2021</c:v>
                </c:pt>
                <c:pt idx="246">
                  <c:v>11/25/2021</c:v>
                </c:pt>
                <c:pt idx="247">
                  <c:v>12/4/2021</c:v>
                </c:pt>
                <c:pt idx="248">
                  <c:v>12/9/2021</c:v>
                </c:pt>
                <c:pt idx="249">
                  <c:v>12/11/2021</c:v>
                </c:pt>
                <c:pt idx="250">
                  <c:v>12/18/2021</c:v>
                </c:pt>
                <c:pt idx="251">
                  <c:v>12/20/2021</c:v>
                </c:pt>
                <c:pt idx="252">
                  <c:v>12/25/2021</c:v>
                </c:pt>
                <c:pt idx="253">
                  <c:v>12/27/2021</c:v>
                </c:pt>
                <c:pt idx="254">
                  <c:v>1/3/2022</c:v>
                </c:pt>
                <c:pt idx="255">
                  <c:v>1/5/2022</c:v>
                </c:pt>
                <c:pt idx="256">
                  <c:v>1/7/2022</c:v>
                </c:pt>
                <c:pt idx="257">
                  <c:v>1/9/2022</c:v>
                </c:pt>
                <c:pt idx="258">
                  <c:v>1/10/2022</c:v>
                </c:pt>
                <c:pt idx="259">
                  <c:v>1/12/2022</c:v>
                </c:pt>
                <c:pt idx="260">
                  <c:v>1/14/2022</c:v>
                </c:pt>
                <c:pt idx="261">
                  <c:v>1/16/2022</c:v>
                </c:pt>
                <c:pt idx="262">
                  <c:v>1/19/2022</c:v>
                </c:pt>
                <c:pt idx="263">
                  <c:v>1/21/2022</c:v>
                </c:pt>
                <c:pt idx="264">
                  <c:v>1/23/2022</c:v>
                </c:pt>
                <c:pt idx="265">
                  <c:v>1/26/2022</c:v>
                </c:pt>
                <c:pt idx="266">
                  <c:v>1/28/2022</c:v>
                </c:pt>
                <c:pt idx="267">
                  <c:v>2/3/2022</c:v>
                </c:pt>
                <c:pt idx="268">
                  <c:v>2/4/2022</c:v>
                </c:pt>
                <c:pt idx="269">
                  <c:v>2/6/2022</c:v>
                </c:pt>
                <c:pt idx="270">
                  <c:v>2/11/2022</c:v>
                </c:pt>
                <c:pt idx="271">
                  <c:v>2/13/2022</c:v>
                </c:pt>
                <c:pt idx="272">
                  <c:v>2/20/2022</c:v>
                </c:pt>
                <c:pt idx="273">
                  <c:v>2/22/2022</c:v>
                </c:pt>
                <c:pt idx="274">
                  <c:v>2/27/2022</c:v>
                </c:pt>
                <c:pt idx="275">
                  <c:v>3/1/2022</c:v>
                </c:pt>
                <c:pt idx="276">
                  <c:v>3/8/2022</c:v>
                </c:pt>
                <c:pt idx="277">
                  <c:v>3/10/2022</c:v>
                </c:pt>
                <c:pt idx="278">
                  <c:v>3/15/2022</c:v>
                </c:pt>
                <c:pt idx="279">
                  <c:v>3/17/2022</c:v>
                </c:pt>
                <c:pt idx="280">
                  <c:v>3/24/2022</c:v>
                </c:pt>
                <c:pt idx="281">
                  <c:v>3/26/2022</c:v>
                </c:pt>
                <c:pt idx="282">
                  <c:v>4/17/2022</c:v>
                </c:pt>
                <c:pt idx="283">
                  <c:v>4/18/2022</c:v>
                </c:pt>
                <c:pt idx="284">
                  <c:v>4/25/2022</c:v>
                </c:pt>
                <c:pt idx="285">
                  <c:v>4/27/2022</c:v>
                </c:pt>
                <c:pt idx="286">
                  <c:v>5/4/2022</c:v>
                </c:pt>
                <c:pt idx="287">
                  <c:v>5/11/2022</c:v>
                </c:pt>
                <c:pt idx="288">
                  <c:v>5/13/2022</c:v>
                </c:pt>
                <c:pt idx="289">
                  <c:v>5/20/2022</c:v>
                </c:pt>
                <c:pt idx="290">
                  <c:v>5/27/2022</c:v>
                </c:pt>
                <c:pt idx="291">
                  <c:v>5/29/2022</c:v>
                </c:pt>
                <c:pt idx="292">
                  <c:v>6/5/2022</c:v>
                </c:pt>
                <c:pt idx="293">
                  <c:v>6/12/2022</c:v>
                </c:pt>
                <c:pt idx="294">
                  <c:v>6/14/2022</c:v>
                </c:pt>
                <c:pt idx="295">
                  <c:v>6/19/2022</c:v>
                </c:pt>
                <c:pt idx="296">
                  <c:v>6/21/2022</c:v>
                </c:pt>
                <c:pt idx="297">
                  <c:v>6/28/2022</c:v>
                </c:pt>
                <c:pt idx="298">
                  <c:v>6/30/2022</c:v>
                </c:pt>
                <c:pt idx="299">
                  <c:v>7/7/2022</c:v>
                </c:pt>
                <c:pt idx="300">
                  <c:v>7/16/2022</c:v>
                </c:pt>
                <c:pt idx="301">
                  <c:v>7/29/2022</c:v>
                </c:pt>
                <c:pt idx="302">
                  <c:v>7/30/2022</c:v>
                </c:pt>
                <c:pt idx="303">
                  <c:v>8/7/2022</c:v>
                </c:pt>
                <c:pt idx="304">
                  <c:v>8/8/2022</c:v>
                </c:pt>
                <c:pt idx="305">
                  <c:v>8/14/2022</c:v>
                </c:pt>
                <c:pt idx="306">
                  <c:v>10/6/2004</c:v>
                </c:pt>
                <c:pt idx="307">
                  <c:v>10/17/2004</c:v>
                </c:pt>
                <c:pt idx="308">
                  <c:v>11/18/2004</c:v>
                </c:pt>
                <c:pt idx="309">
                  <c:v>12/20/2004</c:v>
                </c:pt>
                <c:pt idx="310">
                  <c:v>12/30/2004</c:v>
                </c:pt>
                <c:pt idx="311">
                  <c:v>12/31/2004</c:v>
                </c:pt>
                <c:pt idx="312">
                  <c:v>1/21/2005</c:v>
                </c:pt>
                <c:pt idx="313">
                  <c:v>2/22/2005</c:v>
                </c:pt>
                <c:pt idx="314">
                  <c:v>3/26/2005</c:v>
                </c:pt>
                <c:pt idx="315">
                  <c:v>4/27/2005</c:v>
                </c:pt>
                <c:pt idx="316">
                  <c:v>5/29/2005</c:v>
                </c:pt>
                <c:pt idx="317">
                  <c:v>6/26/2005</c:v>
                </c:pt>
                <c:pt idx="318">
                  <c:v>6/30/2005</c:v>
                </c:pt>
                <c:pt idx="319">
                  <c:v>7/4/2005</c:v>
                </c:pt>
                <c:pt idx="320">
                  <c:v>7/5/2005</c:v>
                </c:pt>
                <c:pt idx="321">
                  <c:v>7/11/2005</c:v>
                </c:pt>
                <c:pt idx="322">
                  <c:v>7/12/2005</c:v>
                </c:pt>
                <c:pt idx="323">
                  <c:v>7/14/2005</c:v>
                </c:pt>
                <c:pt idx="324">
                  <c:v>7/16/2005</c:v>
                </c:pt>
                <c:pt idx="325">
                  <c:v>7/25/2005</c:v>
                </c:pt>
                <c:pt idx="326">
                  <c:v>8/1/2005</c:v>
                </c:pt>
                <c:pt idx="327">
                  <c:v>9/2/2005</c:v>
                </c:pt>
                <c:pt idx="328">
                  <c:v>9/14/2005</c:v>
                </c:pt>
                <c:pt idx="329">
                  <c:v>9/23/2005</c:v>
                </c:pt>
                <c:pt idx="330">
                  <c:v>9/25/2005</c:v>
                </c:pt>
                <c:pt idx="331">
                  <c:v>10/3/2005</c:v>
                </c:pt>
                <c:pt idx="332">
                  <c:v>10/4/2005</c:v>
                </c:pt>
                <c:pt idx="333">
                  <c:v>11/5/2005</c:v>
                </c:pt>
                <c:pt idx="334">
                  <c:v>12/7/2005</c:v>
                </c:pt>
                <c:pt idx="335">
                  <c:v>1/8/2006</c:v>
                </c:pt>
                <c:pt idx="336">
                  <c:v>2/9/2006</c:v>
                </c:pt>
                <c:pt idx="337">
                  <c:v>2/28/2006</c:v>
                </c:pt>
                <c:pt idx="338">
                  <c:v>6/2/2006</c:v>
                </c:pt>
                <c:pt idx="339">
                  <c:v>6/17/2006</c:v>
                </c:pt>
                <c:pt idx="340">
                  <c:v>7/12/2006</c:v>
                </c:pt>
                <c:pt idx="341">
                  <c:v>7/19/2006</c:v>
                </c:pt>
                <c:pt idx="342">
                  <c:v>7/27/2006</c:v>
                </c:pt>
                <c:pt idx="343">
                  <c:v>7/28/2006</c:v>
                </c:pt>
                <c:pt idx="344">
                  <c:v>8/20/2006</c:v>
                </c:pt>
                <c:pt idx="345">
                  <c:v>8/22/2006</c:v>
                </c:pt>
                <c:pt idx="346">
                  <c:v>9/1/2006</c:v>
                </c:pt>
                <c:pt idx="347">
                  <c:v>9/21/2006</c:v>
                </c:pt>
                <c:pt idx="348">
                  <c:v>10/23/2006</c:v>
                </c:pt>
                <c:pt idx="349">
                  <c:v>11/24/2006</c:v>
                </c:pt>
                <c:pt idx="350">
                  <c:v>12/26/2006</c:v>
                </c:pt>
                <c:pt idx="351">
                  <c:v>1/27/2007</c:v>
                </c:pt>
                <c:pt idx="352">
                  <c:v>2/28/2007</c:v>
                </c:pt>
                <c:pt idx="353">
                  <c:v>4/1/2007</c:v>
                </c:pt>
                <c:pt idx="354">
                  <c:v>5/3/2007</c:v>
                </c:pt>
                <c:pt idx="355">
                  <c:v>6/4/2007</c:v>
                </c:pt>
                <c:pt idx="356">
                  <c:v>7/6/2007</c:v>
                </c:pt>
                <c:pt idx="357">
                  <c:v>7/7/2007</c:v>
                </c:pt>
                <c:pt idx="358">
                  <c:v>8/7/2007</c:v>
                </c:pt>
                <c:pt idx="359">
                  <c:v>8/12/2007</c:v>
                </c:pt>
                <c:pt idx="360">
                  <c:v>8/14/2007</c:v>
                </c:pt>
                <c:pt idx="361">
                  <c:v>9/8/2007</c:v>
                </c:pt>
                <c:pt idx="362">
                  <c:v>9/25/2007</c:v>
                </c:pt>
                <c:pt idx="363">
                  <c:v>10/10/2007</c:v>
                </c:pt>
                <c:pt idx="364">
                  <c:v>11/11/2007</c:v>
                </c:pt>
                <c:pt idx="365">
                  <c:v>12/13/2007</c:v>
                </c:pt>
                <c:pt idx="366">
                  <c:v>1/14/2008</c:v>
                </c:pt>
                <c:pt idx="367">
                  <c:v>2/15/2008</c:v>
                </c:pt>
                <c:pt idx="368">
                  <c:v>3/18/2008</c:v>
                </c:pt>
                <c:pt idx="369">
                  <c:v>4/19/2008</c:v>
                </c:pt>
                <c:pt idx="370">
                  <c:v>5/21/2008</c:v>
                </c:pt>
                <c:pt idx="371">
                  <c:v>6/17/2008</c:v>
                </c:pt>
                <c:pt idx="372">
                  <c:v>6/22/2008</c:v>
                </c:pt>
                <c:pt idx="373">
                  <c:v>6/27/2008</c:v>
                </c:pt>
                <c:pt idx="374">
                  <c:v>7/6/2008</c:v>
                </c:pt>
                <c:pt idx="375">
                  <c:v>7/12/2008</c:v>
                </c:pt>
                <c:pt idx="376">
                  <c:v>7/13/2008</c:v>
                </c:pt>
                <c:pt idx="377">
                  <c:v>7/24/2008</c:v>
                </c:pt>
                <c:pt idx="378">
                  <c:v>7/31/2008</c:v>
                </c:pt>
                <c:pt idx="379">
                  <c:v>8/1/2008</c:v>
                </c:pt>
                <c:pt idx="380">
                  <c:v>8/8/2008</c:v>
                </c:pt>
                <c:pt idx="381">
                  <c:v>8/12/2008</c:v>
                </c:pt>
                <c:pt idx="382">
                  <c:v>8/13/2008</c:v>
                </c:pt>
                <c:pt idx="383">
                  <c:v>8/14/2008</c:v>
                </c:pt>
                <c:pt idx="384">
                  <c:v>8/16/2008</c:v>
                </c:pt>
                <c:pt idx="385">
                  <c:v>8/20/2008</c:v>
                </c:pt>
                <c:pt idx="386">
                  <c:v>8/25/2008</c:v>
                </c:pt>
                <c:pt idx="387">
                  <c:v>9/11/2008</c:v>
                </c:pt>
                <c:pt idx="388">
                  <c:v>9/14/2008</c:v>
                </c:pt>
                <c:pt idx="389">
                  <c:v>9/25/2008</c:v>
                </c:pt>
                <c:pt idx="390">
                  <c:v>9/26/2008</c:v>
                </c:pt>
                <c:pt idx="391">
                  <c:v>9/27/2008</c:v>
                </c:pt>
                <c:pt idx="392">
                  <c:v>10/28/2008</c:v>
                </c:pt>
                <c:pt idx="393">
                  <c:v>11/29/2008</c:v>
                </c:pt>
                <c:pt idx="394">
                  <c:v>12/1/2008</c:v>
                </c:pt>
                <c:pt idx="395">
                  <c:v>12/31/2008</c:v>
                </c:pt>
                <c:pt idx="396">
                  <c:v>1/15/2009</c:v>
                </c:pt>
                <c:pt idx="397">
                  <c:v>1/26/2009</c:v>
                </c:pt>
                <c:pt idx="398">
                  <c:v>2/1/2009</c:v>
                </c:pt>
                <c:pt idx="399">
                  <c:v>3/5/2009</c:v>
                </c:pt>
                <c:pt idx="400">
                  <c:v>4/6/2009</c:v>
                </c:pt>
                <c:pt idx="401">
                  <c:v>4/26/2009</c:v>
                </c:pt>
                <c:pt idx="402">
                  <c:v>5/8/2009</c:v>
                </c:pt>
                <c:pt idx="403">
                  <c:v>5/12/2009</c:v>
                </c:pt>
                <c:pt idx="404">
                  <c:v>5/28/2009</c:v>
                </c:pt>
                <c:pt idx="405">
                  <c:v>6/9/2009</c:v>
                </c:pt>
                <c:pt idx="406">
                  <c:v>6/13/2009</c:v>
                </c:pt>
                <c:pt idx="407">
                  <c:v>6/29/2009</c:v>
                </c:pt>
                <c:pt idx="408">
                  <c:v>7/11/2009</c:v>
                </c:pt>
                <c:pt idx="409">
                  <c:v>7/15/2009</c:v>
                </c:pt>
                <c:pt idx="410">
                  <c:v>7/24/2009</c:v>
                </c:pt>
                <c:pt idx="411">
                  <c:v>7/27/2009</c:v>
                </c:pt>
                <c:pt idx="412">
                  <c:v>7/28/2009</c:v>
                </c:pt>
                <c:pt idx="413">
                  <c:v>7/31/2009</c:v>
                </c:pt>
                <c:pt idx="414">
                  <c:v>8/4/2009</c:v>
                </c:pt>
                <c:pt idx="415">
                  <c:v>8/12/2009</c:v>
                </c:pt>
                <c:pt idx="416">
                  <c:v>8/14/2009</c:v>
                </c:pt>
                <c:pt idx="417">
                  <c:v>8/15/2009</c:v>
                </c:pt>
                <c:pt idx="418">
                  <c:v>8/16/2009</c:v>
                </c:pt>
                <c:pt idx="419">
                  <c:v>8/25/2009</c:v>
                </c:pt>
                <c:pt idx="420">
                  <c:v>8/26/2009</c:v>
                </c:pt>
                <c:pt idx="421">
                  <c:v>8/29/2009</c:v>
                </c:pt>
                <c:pt idx="422">
                  <c:v>9/1/2009</c:v>
                </c:pt>
                <c:pt idx="423">
                  <c:v>9/8/2009</c:v>
                </c:pt>
                <c:pt idx="424">
                  <c:v>9/10/2009</c:v>
                </c:pt>
                <c:pt idx="425">
                  <c:v>9/13/2009</c:v>
                </c:pt>
                <c:pt idx="426">
                  <c:v>9/17/2009</c:v>
                </c:pt>
                <c:pt idx="427">
                  <c:v>9/26/2009</c:v>
                </c:pt>
                <c:pt idx="428">
                  <c:v>10/3/2009</c:v>
                </c:pt>
                <c:pt idx="429">
                  <c:v>10/10/2009</c:v>
                </c:pt>
                <c:pt idx="430">
                  <c:v>10/15/2009</c:v>
                </c:pt>
                <c:pt idx="431">
                  <c:v>10/19/2009</c:v>
                </c:pt>
                <c:pt idx="432">
                  <c:v>10/26/2009</c:v>
                </c:pt>
                <c:pt idx="433">
                  <c:v>11/4/2009</c:v>
                </c:pt>
                <c:pt idx="434">
                  <c:v>11/7/2009</c:v>
                </c:pt>
                <c:pt idx="435">
                  <c:v>11/11/2009</c:v>
                </c:pt>
                <c:pt idx="436">
                  <c:v>11/12/2009</c:v>
                </c:pt>
                <c:pt idx="437">
                  <c:v>11/16/2009</c:v>
                </c:pt>
                <c:pt idx="438">
                  <c:v>11/20/2009</c:v>
                </c:pt>
                <c:pt idx="439">
                  <c:v>11/27/2009</c:v>
                </c:pt>
                <c:pt idx="440">
                  <c:v>12/6/2009</c:v>
                </c:pt>
                <c:pt idx="441">
                  <c:v>12/13/2009</c:v>
                </c:pt>
                <c:pt idx="442">
                  <c:v>12/15/2009</c:v>
                </c:pt>
                <c:pt idx="443">
                  <c:v>12/18/2009</c:v>
                </c:pt>
                <c:pt idx="444">
                  <c:v>12/22/2009</c:v>
                </c:pt>
                <c:pt idx="445">
                  <c:v>12/29/2009</c:v>
                </c:pt>
                <c:pt idx="446">
                  <c:v>12/31/2009</c:v>
                </c:pt>
                <c:pt idx="447">
                  <c:v>1/3/2010</c:v>
                </c:pt>
                <c:pt idx="448">
                  <c:v>1/7/2010</c:v>
                </c:pt>
                <c:pt idx="449">
                  <c:v>1/10/2010</c:v>
                </c:pt>
                <c:pt idx="450">
                  <c:v>1/12/2010</c:v>
                </c:pt>
                <c:pt idx="451">
                  <c:v>1/14/2010</c:v>
                </c:pt>
                <c:pt idx="452">
                  <c:v>1/15/2010</c:v>
                </c:pt>
                <c:pt idx="453">
                  <c:v>1/16/2010</c:v>
                </c:pt>
                <c:pt idx="454">
                  <c:v>1/19/2010</c:v>
                </c:pt>
                <c:pt idx="455">
                  <c:v>1/23/2010</c:v>
                </c:pt>
                <c:pt idx="456">
                  <c:v>1/30/2010</c:v>
                </c:pt>
                <c:pt idx="457">
                  <c:v>2/1/2010</c:v>
                </c:pt>
                <c:pt idx="458">
                  <c:v>2/8/2010</c:v>
                </c:pt>
                <c:pt idx="459">
                  <c:v>2/15/2010</c:v>
                </c:pt>
                <c:pt idx="460">
                  <c:v>2/17/2010</c:v>
                </c:pt>
                <c:pt idx="461">
                  <c:v>2/20/2010</c:v>
                </c:pt>
                <c:pt idx="462">
                  <c:v>2/24/2010</c:v>
                </c:pt>
                <c:pt idx="463">
                  <c:v>3/3/2010</c:v>
                </c:pt>
                <c:pt idx="464">
                  <c:v>3/5/2010</c:v>
                </c:pt>
                <c:pt idx="465">
                  <c:v>3/12/2010</c:v>
                </c:pt>
                <c:pt idx="466">
                  <c:v>3/21/2010</c:v>
                </c:pt>
                <c:pt idx="467">
                  <c:v>3/24/2010</c:v>
                </c:pt>
                <c:pt idx="468">
                  <c:v>3/28/2010</c:v>
                </c:pt>
                <c:pt idx="469">
                  <c:v>4/6/2010</c:v>
                </c:pt>
                <c:pt idx="470">
                  <c:v>4/8/2010</c:v>
                </c:pt>
                <c:pt idx="471">
                  <c:v>4/13/2010</c:v>
                </c:pt>
                <c:pt idx="472">
                  <c:v>4/22/2010</c:v>
                </c:pt>
                <c:pt idx="473">
                  <c:v>4/25/2010</c:v>
                </c:pt>
                <c:pt idx="474">
                  <c:v>4/29/2010</c:v>
                </c:pt>
                <c:pt idx="475">
                  <c:v>5/8/2010</c:v>
                </c:pt>
                <c:pt idx="476">
                  <c:v>5/15/2010</c:v>
                </c:pt>
                <c:pt idx="477">
                  <c:v>5/24/2010</c:v>
                </c:pt>
                <c:pt idx="478">
                  <c:v>5/27/2010</c:v>
                </c:pt>
                <c:pt idx="479">
                  <c:v>5/31/2010</c:v>
                </c:pt>
                <c:pt idx="480">
                  <c:v>6/7/2010</c:v>
                </c:pt>
                <c:pt idx="481">
                  <c:v>6/9/2010</c:v>
                </c:pt>
                <c:pt idx="482">
                  <c:v>6/16/2010</c:v>
                </c:pt>
                <c:pt idx="483">
                  <c:v>6/25/2010</c:v>
                </c:pt>
                <c:pt idx="484">
                  <c:v>6/28/2010</c:v>
                </c:pt>
                <c:pt idx="485">
                  <c:v>7/2/2010</c:v>
                </c:pt>
                <c:pt idx="486">
                  <c:v>7/5/2010</c:v>
                </c:pt>
                <c:pt idx="487">
                  <c:v>7/11/2010</c:v>
                </c:pt>
                <c:pt idx="488">
                  <c:v>7/18/2010</c:v>
                </c:pt>
                <c:pt idx="489">
                  <c:v>7/19/2010</c:v>
                </c:pt>
                <c:pt idx="490">
                  <c:v>7/22/2010</c:v>
                </c:pt>
                <c:pt idx="491">
                  <c:v>7/25/2010</c:v>
                </c:pt>
                <c:pt idx="492">
                  <c:v>7/27/2010</c:v>
                </c:pt>
                <c:pt idx="493">
                  <c:v>7/30/2010</c:v>
                </c:pt>
                <c:pt idx="494">
                  <c:v>8/1/2010</c:v>
                </c:pt>
                <c:pt idx="495">
                  <c:v>8/3/2010</c:v>
                </c:pt>
                <c:pt idx="496">
                  <c:v>8/7/2010</c:v>
                </c:pt>
                <c:pt idx="497">
                  <c:v>8/12/2010</c:v>
                </c:pt>
                <c:pt idx="498">
                  <c:v>8/19/2010</c:v>
                </c:pt>
                <c:pt idx="499">
                  <c:v>8/21/2010</c:v>
                </c:pt>
                <c:pt idx="500">
                  <c:v>8/23/2010</c:v>
                </c:pt>
                <c:pt idx="501">
                  <c:v>8/28/2010</c:v>
                </c:pt>
                <c:pt idx="502">
                  <c:v>8/31/2010</c:v>
                </c:pt>
                <c:pt idx="503">
                  <c:v>9/1/2010</c:v>
                </c:pt>
                <c:pt idx="504">
                  <c:v>9/4/2010</c:v>
                </c:pt>
                <c:pt idx="505">
                  <c:v>9/5/2010</c:v>
                </c:pt>
                <c:pt idx="506">
                  <c:v>9/8/2010</c:v>
                </c:pt>
                <c:pt idx="507">
                  <c:v>9/13/2010</c:v>
                </c:pt>
                <c:pt idx="508">
                  <c:v>9/20/2010</c:v>
                </c:pt>
                <c:pt idx="509">
                  <c:v>9/29/2010</c:v>
                </c:pt>
                <c:pt idx="510">
                  <c:v>10/2/2010</c:v>
                </c:pt>
                <c:pt idx="511">
                  <c:v>10/6/2010</c:v>
                </c:pt>
                <c:pt idx="512">
                  <c:v>10/13/2010</c:v>
                </c:pt>
                <c:pt idx="513">
                  <c:v>10/15/2010</c:v>
                </c:pt>
                <c:pt idx="514">
                  <c:v>10/22/2010</c:v>
                </c:pt>
                <c:pt idx="515">
                  <c:v>10/29/2010</c:v>
                </c:pt>
                <c:pt idx="516">
                  <c:v>10/31/2010</c:v>
                </c:pt>
                <c:pt idx="517">
                  <c:v>11/3/2010</c:v>
                </c:pt>
                <c:pt idx="518">
                  <c:v>11/7/2010</c:v>
                </c:pt>
                <c:pt idx="519">
                  <c:v>11/11/2010</c:v>
                </c:pt>
                <c:pt idx="520">
                  <c:v>11/14/2010</c:v>
                </c:pt>
                <c:pt idx="521">
                  <c:v>11/16/2010</c:v>
                </c:pt>
                <c:pt idx="522">
                  <c:v>11/22/2010</c:v>
                </c:pt>
                <c:pt idx="523">
                  <c:v>11/23/2010</c:v>
                </c:pt>
                <c:pt idx="524">
                  <c:v>11/24/2010</c:v>
                </c:pt>
                <c:pt idx="525">
                  <c:v>11/30/2010</c:v>
                </c:pt>
                <c:pt idx="526">
                  <c:v>12/2/2010</c:v>
                </c:pt>
                <c:pt idx="527">
                  <c:v>12/5/2010</c:v>
                </c:pt>
                <c:pt idx="528">
                  <c:v>12/9/2010</c:v>
                </c:pt>
                <c:pt idx="529">
                  <c:v>12/18/2010</c:v>
                </c:pt>
                <c:pt idx="530">
                  <c:v>12/25/2010</c:v>
                </c:pt>
                <c:pt idx="531">
                  <c:v>12/30/2010</c:v>
                </c:pt>
                <c:pt idx="532">
                  <c:v>1/3/2011</c:v>
                </c:pt>
                <c:pt idx="533">
                  <c:v>1/4/2011</c:v>
                </c:pt>
                <c:pt idx="534">
                  <c:v>1/6/2011</c:v>
                </c:pt>
                <c:pt idx="535">
                  <c:v>1/10/2011</c:v>
                </c:pt>
                <c:pt idx="536">
                  <c:v>1/19/2011</c:v>
                </c:pt>
                <c:pt idx="537">
                  <c:v>1/26/2011</c:v>
                </c:pt>
                <c:pt idx="538">
                  <c:v>2/4/2011</c:v>
                </c:pt>
                <c:pt idx="539">
                  <c:v>2/7/2011</c:v>
                </c:pt>
                <c:pt idx="540">
                  <c:v>2/11/2011</c:v>
                </c:pt>
                <c:pt idx="541">
                  <c:v>2/18/2011</c:v>
                </c:pt>
                <c:pt idx="542">
                  <c:v>2/20/2011</c:v>
                </c:pt>
                <c:pt idx="543">
                  <c:v>2/27/2011</c:v>
                </c:pt>
                <c:pt idx="544">
                  <c:v>3/6/2011</c:v>
                </c:pt>
                <c:pt idx="545">
                  <c:v>3/8/2011</c:v>
                </c:pt>
                <c:pt idx="546">
                  <c:v>3/11/2011</c:v>
                </c:pt>
                <c:pt idx="547">
                  <c:v>3/15/2011</c:v>
                </c:pt>
                <c:pt idx="548">
                  <c:v>3/24/2011</c:v>
                </c:pt>
                <c:pt idx="549">
                  <c:v>3/31/2011</c:v>
                </c:pt>
                <c:pt idx="550">
                  <c:v>4/7/2011</c:v>
                </c:pt>
                <c:pt idx="551">
                  <c:v>4/9/2011</c:v>
                </c:pt>
                <c:pt idx="552">
                  <c:v>4/12/2011</c:v>
                </c:pt>
                <c:pt idx="553">
                  <c:v>4/16/2011</c:v>
                </c:pt>
                <c:pt idx="554">
                  <c:v>4/23/2011</c:v>
                </c:pt>
                <c:pt idx="555">
                  <c:v>4/25/2011</c:v>
                </c:pt>
                <c:pt idx="556">
                  <c:v>5/2/2011</c:v>
                </c:pt>
                <c:pt idx="557">
                  <c:v>5/9/2011</c:v>
                </c:pt>
                <c:pt idx="558">
                  <c:v>5/11/2011</c:v>
                </c:pt>
                <c:pt idx="559">
                  <c:v>5/14/2011</c:v>
                </c:pt>
                <c:pt idx="560">
                  <c:v>5/18/2011</c:v>
                </c:pt>
                <c:pt idx="561">
                  <c:v>5/25/2011</c:v>
                </c:pt>
                <c:pt idx="562">
                  <c:v>5/27/2011</c:v>
                </c:pt>
                <c:pt idx="563">
                  <c:v>6/3/2011</c:v>
                </c:pt>
                <c:pt idx="564">
                  <c:v>6/10/2011</c:v>
                </c:pt>
                <c:pt idx="565">
                  <c:v>6/12/2011</c:v>
                </c:pt>
                <c:pt idx="566">
                  <c:v>6/15/2011</c:v>
                </c:pt>
                <c:pt idx="567">
                  <c:v>6/19/2011</c:v>
                </c:pt>
                <c:pt idx="568">
                  <c:v>6/23/2011</c:v>
                </c:pt>
                <c:pt idx="569">
                  <c:v>6/26/2011</c:v>
                </c:pt>
                <c:pt idx="570">
                  <c:v>6/28/2011</c:v>
                </c:pt>
                <c:pt idx="571">
                  <c:v>6/29/2011</c:v>
                </c:pt>
                <c:pt idx="572">
                  <c:v>7/5/2011</c:v>
                </c:pt>
                <c:pt idx="573">
                  <c:v>7/6/2011</c:v>
                </c:pt>
                <c:pt idx="574">
                  <c:v>7/9/2011</c:v>
                </c:pt>
                <c:pt idx="575">
                  <c:v>7/10/2011</c:v>
                </c:pt>
                <c:pt idx="576">
                  <c:v>7/12/2011</c:v>
                </c:pt>
                <c:pt idx="577">
                  <c:v>7/14/2011</c:v>
                </c:pt>
                <c:pt idx="578">
                  <c:v>7/17/2011</c:v>
                </c:pt>
                <c:pt idx="579">
                  <c:v>7/21/2011</c:v>
                </c:pt>
                <c:pt idx="580">
                  <c:v>7/23/2011</c:v>
                </c:pt>
                <c:pt idx="581">
                  <c:v>7/24/2011</c:v>
                </c:pt>
                <c:pt idx="582">
                  <c:v>7/25/2011</c:v>
                </c:pt>
                <c:pt idx="583">
                  <c:v>7/28/2011</c:v>
                </c:pt>
                <c:pt idx="584">
                  <c:v>7/30/2011</c:v>
                </c:pt>
                <c:pt idx="585">
                  <c:v>8/6/2011</c:v>
                </c:pt>
                <c:pt idx="586">
                  <c:v>8/8/2011</c:v>
                </c:pt>
                <c:pt idx="587">
                  <c:v>8/9/2011</c:v>
                </c:pt>
                <c:pt idx="588">
                  <c:v>8/10/2011</c:v>
                </c:pt>
                <c:pt idx="589">
                  <c:v>8/11/2011</c:v>
                </c:pt>
                <c:pt idx="590">
                  <c:v>8/13/2011</c:v>
                </c:pt>
                <c:pt idx="591">
                  <c:v>8/14/2011</c:v>
                </c:pt>
                <c:pt idx="592">
                  <c:v>8/15/2011</c:v>
                </c:pt>
                <c:pt idx="593">
                  <c:v>8/18/2011</c:v>
                </c:pt>
                <c:pt idx="594">
                  <c:v>8/22/2011</c:v>
                </c:pt>
                <c:pt idx="595">
                  <c:v>8/24/2011</c:v>
                </c:pt>
                <c:pt idx="596">
                  <c:v>8/26/2011</c:v>
                </c:pt>
                <c:pt idx="597">
                  <c:v>8/29/2011</c:v>
                </c:pt>
                <c:pt idx="598">
                  <c:v>8/31/2011</c:v>
                </c:pt>
                <c:pt idx="599">
                  <c:v>9/3/2011</c:v>
                </c:pt>
                <c:pt idx="600">
                  <c:v>9/7/2011</c:v>
                </c:pt>
                <c:pt idx="601">
                  <c:v>9/9/2011</c:v>
                </c:pt>
                <c:pt idx="602">
                  <c:v>9/11/2011</c:v>
                </c:pt>
                <c:pt idx="603">
                  <c:v>9/12/2011</c:v>
                </c:pt>
                <c:pt idx="604">
                  <c:v>9/14/2011</c:v>
                </c:pt>
                <c:pt idx="605">
                  <c:v>9/16/2011</c:v>
                </c:pt>
                <c:pt idx="606">
                  <c:v>9/19/2011</c:v>
                </c:pt>
                <c:pt idx="607">
                  <c:v>9/23/2011</c:v>
                </c:pt>
                <c:pt idx="608">
                  <c:v>9/30/2011</c:v>
                </c:pt>
                <c:pt idx="609">
                  <c:v>10/2/2011</c:v>
                </c:pt>
                <c:pt idx="610">
                  <c:v>10/9/2011</c:v>
                </c:pt>
                <c:pt idx="611">
                  <c:v>10/18/2011</c:v>
                </c:pt>
                <c:pt idx="612">
                  <c:v>10/21/2011</c:v>
                </c:pt>
                <c:pt idx="613">
                  <c:v>10/25/2011</c:v>
                </c:pt>
                <c:pt idx="614">
                  <c:v>11/1/2011</c:v>
                </c:pt>
                <c:pt idx="615">
                  <c:v>11/3/2011</c:v>
                </c:pt>
                <c:pt idx="616">
                  <c:v>11/10/2011</c:v>
                </c:pt>
                <c:pt idx="617">
                  <c:v>11/17/2011</c:v>
                </c:pt>
                <c:pt idx="618">
                  <c:v>11/19/2011</c:v>
                </c:pt>
                <c:pt idx="619">
                  <c:v>11/22/2011</c:v>
                </c:pt>
                <c:pt idx="620">
                  <c:v>11/26/2011</c:v>
                </c:pt>
                <c:pt idx="621">
                  <c:v>12/3/2011</c:v>
                </c:pt>
                <c:pt idx="622">
                  <c:v>12/5/2011</c:v>
                </c:pt>
                <c:pt idx="623">
                  <c:v>12/12/2011</c:v>
                </c:pt>
                <c:pt idx="624">
                  <c:v>12/19/2011</c:v>
                </c:pt>
                <c:pt idx="625">
                  <c:v>12/24/2011</c:v>
                </c:pt>
                <c:pt idx="626">
                  <c:v>1/6/2012</c:v>
                </c:pt>
                <c:pt idx="627">
                  <c:v>1/25/2012</c:v>
                </c:pt>
                <c:pt idx="628">
                  <c:v>2/26/2012</c:v>
                </c:pt>
                <c:pt idx="629">
                  <c:v>3/29/2012</c:v>
                </c:pt>
                <c:pt idx="630">
                  <c:v>4/30/2012</c:v>
                </c:pt>
                <c:pt idx="631">
                  <c:v>6/1/2012</c:v>
                </c:pt>
                <c:pt idx="632">
                  <c:v>7/3/2012</c:v>
                </c:pt>
                <c:pt idx="633">
                  <c:v>7/4/2012</c:v>
                </c:pt>
                <c:pt idx="634">
                  <c:v>7/7/2012</c:v>
                </c:pt>
                <c:pt idx="635">
                  <c:v>7/11/2012</c:v>
                </c:pt>
                <c:pt idx="636">
                  <c:v>7/13/2012</c:v>
                </c:pt>
                <c:pt idx="637">
                  <c:v>7/20/2012</c:v>
                </c:pt>
                <c:pt idx="638">
                  <c:v>7/23/2012</c:v>
                </c:pt>
                <c:pt idx="639">
                  <c:v>7/26/2012</c:v>
                </c:pt>
                <c:pt idx="640">
                  <c:v>7/28/2012</c:v>
                </c:pt>
                <c:pt idx="641">
                  <c:v>7/29/2012</c:v>
                </c:pt>
                <c:pt idx="642">
                  <c:v>7/30/2012</c:v>
                </c:pt>
                <c:pt idx="643">
                  <c:v>7/31/2012</c:v>
                </c:pt>
                <c:pt idx="644">
                  <c:v>8/1/2012</c:v>
                </c:pt>
                <c:pt idx="645">
                  <c:v>8/3/2012</c:v>
                </c:pt>
                <c:pt idx="646">
                  <c:v>8/4/2012</c:v>
                </c:pt>
                <c:pt idx="647">
                  <c:v>8/5/2012</c:v>
                </c:pt>
                <c:pt idx="648">
                  <c:v>8/8/2012</c:v>
                </c:pt>
                <c:pt idx="649">
                  <c:v>8/9/2012</c:v>
                </c:pt>
                <c:pt idx="650">
                  <c:v>8/12/2012</c:v>
                </c:pt>
                <c:pt idx="651">
                  <c:v>8/13/2012</c:v>
                </c:pt>
                <c:pt idx="652">
                  <c:v>8/14/2012</c:v>
                </c:pt>
                <c:pt idx="653">
                  <c:v>8/15/2012</c:v>
                </c:pt>
                <c:pt idx="654">
                  <c:v>8/22/2012</c:v>
                </c:pt>
                <c:pt idx="655">
                  <c:v>8/23/2012</c:v>
                </c:pt>
                <c:pt idx="656">
                  <c:v>8/24/2012</c:v>
                </c:pt>
                <c:pt idx="657">
                  <c:v>8/25/2012</c:v>
                </c:pt>
                <c:pt idx="658">
                  <c:v>8/28/2012</c:v>
                </c:pt>
                <c:pt idx="659">
                  <c:v>9/2/2012</c:v>
                </c:pt>
                <c:pt idx="660">
                  <c:v>9/5/2012</c:v>
                </c:pt>
                <c:pt idx="661">
                  <c:v>9/6/2012</c:v>
                </c:pt>
                <c:pt idx="662">
                  <c:v>9/7/2012</c:v>
                </c:pt>
                <c:pt idx="663">
                  <c:v>9/14/2012</c:v>
                </c:pt>
                <c:pt idx="664">
                  <c:v>10/7/2012</c:v>
                </c:pt>
                <c:pt idx="665">
                  <c:v>10/20/2012</c:v>
                </c:pt>
                <c:pt idx="666">
                  <c:v>11/5/2012</c:v>
                </c:pt>
                <c:pt idx="667">
                  <c:v>11/8/2012</c:v>
                </c:pt>
                <c:pt idx="668">
                  <c:v>11/21/2012</c:v>
                </c:pt>
                <c:pt idx="669">
                  <c:v>12/7/2012</c:v>
                </c:pt>
                <c:pt idx="670">
                  <c:v>12/10/2012</c:v>
                </c:pt>
                <c:pt idx="671">
                  <c:v>12/23/2012</c:v>
                </c:pt>
                <c:pt idx="672">
                  <c:v>12/30/2012</c:v>
                </c:pt>
                <c:pt idx="673">
                  <c:v>1/8/2013</c:v>
                </c:pt>
                <c:pt idx="674">
                  <c:v>1/11/2013</c:v>
                </c:pt>
                <c:pt idx="675">
                  <c:v>1/24/2013</c:v>
                </c:pt>
                <c:pt idx="676">
                  <c:v>2/5/2013</c:v>
                </c:pt>
                <c:pt idx="677">
                  <c:v>2/12/2013</c:v>
                </c:pt>
                <c:pt idx="678">
                  <c:v>2/16/2013</c:v>
                </c:pt>
                <c:pt idx="679">
                  <c:v>3/16/2013</c:v>
                </c:pt>
                <c:pt idx="680">
                  <c:v>4/17/2013</c:v>
                </c:pt>
                <c:pt idx="681">
                  <c:v>5/19/2013</c:v>
                </c:pt>
                <c:pt idx="682">
                  <c:v>6/15/2013</c:v>
                </c:pt>
                <c:pt idx="683">
                  <c:v>6/20/2013</c:v>
                </c:pt>
                <c:pt idx="684">
                  <c:v>6/24/2013</c:v>
                </c:pt>
                <c:pt idx="685">
                  <c:v>6/25/2013</c:v>
                </c:pt>
                <c:pt idx="686">
                  <c:v>7/2/2013</c:v>
                </c:pt>
                <c:pt idx="687">
                  <c:v>7/7/2013</c:v>
                </c:pt>
                <c:pt idx="688">
                  <c:v>7/9/2013</c:v>
                </c:pt>
                <c:pt idx="689">
                  <c:v>7/14/2013</c:v>
                </c:pt>
                <c:pt idx="690">
                  <c:v>7/19/2013</c:v>
                </c:pt>
                <c:pt idx="691">
                  <c:v>7/20/2013</c:v>
                </c:pt>
                <c:pt idx="692">
                  <c:v>7/22/2013</c:v>
                </c:pt>
                <c:pt idx="693">
                  <c:v>7/23/2013</c:v>
                </c:pt>
                <c:pt idx="694">
                  <c:v>7/25/2013</c:v>
                </c:pt>
                <c:pt idx="695">
                  <c:v>7/29/2013</c:v>
                </c:pt>
                <c:pt idx="696">
                  <c:v>7/30/2013</c:v>
                </c:pt>
                <c:pt idx="697">
                  <c:v>7/31/2013</c:v>
                </c:pt>
                <c:pt idx="698">
                  <c:v>8/8/2013</c:v>
                </c:pt>
                <c:pt idx="699">
                  <c:v>8/9/2013</c:v>
                </c:pt>
                <c:pt idx="700">
                  <c:v>8/11/2013</c:v>
                </c:pt>
                <c:pt idx="701">
                  <c:v>8/16/2013</c:v>
                </c:pt>
                <c:pt idx="702">
                  <c:v>8/20/2013</c:v>
                </c:pt>
                <c:pt idx="703">
                  <c:v>8/23/2013</c:v>
                </c:pt>
                <c:pt idx="704">
                  <c:v>8/24/2013</c:v>
                </c:pt>
                <c:pt idx="705">
                  <c:v>9/23/2013</c:v>
                </c:pt>
                <c:pt idx="706">
                  <c:v>9/24/2013</c:v>
                </c:pt>
                <c:pt idx="707">
                  <c:v>9/25/2013</c:v>
                </c:pt>
                <c:pt idx="708">
                  <c:v>10/7/2013</c:v>
                </c:pt>
                <c:pt idx="709">
                  <c:v>10/9/2013</c:v>
                </c:pt>
                <c:pt idx="710">
                  <c:v>10/23/2013</c:v>
                </c:pt>
                <c:pt idx="711">
                  <c:v>10/26/2013</c:v>
                </c:pt>
                <c:pt idx="712">
                  <c:v>11/8/2013</c:v>
                </c:pt>
                <c:pt idx="713">
                  <c:v>11/24/2013</c:v>
                </c:pt>
                <c:pt idx="714">
                  <c:v>11/27/2013</c:v>
                </c:pt>
                <c:pt idx="715">
                  <c:v>12/10/2013</c:v>
                </c:pt>
                <c:pt idx="716">
                  <c:v>12/22/2013</c:v>
                </c:pt>
                <c:pt idx="717">
                  <c:v>12/26/2013</c:v>
                </c:pt>
                <c:pt idx="718">
                  <c:v>12/29/2013</c:v>
                </c:pt>
                <c:pt idx="719">
                  <c:v>12/31/2013</c:v>
                </c:pt>
                <c:pt idx="720">
                  <c:v>1/11/2014</c:v>
                </c:pt>
                <c:pt idx="721">
                  <c:v>1/16/2014</c:v>
                </c:pt>
                <c:pt idx="722">
                  <c:v>1/18/2014</c:v>
                </c:pt>
                <c:pt idx="723">
                  <c:v>1/21/2014</c:v>
                </c:pt>
                <c:pt idx="724">
                  <c:v>1/23/2014</c:v>
                </c:pt>
                <c:pt idx="725">
                  <c:v>1/27/2014</c:v>
                </c:pt>
                <c:pt idx="726">
                  <c:v>1/30/2014</c:v>
                </c:pt>
                <c:pt idx="727">
                  <c:v>2/12/2014</c:v>
                </c:pt>
                <c:pt idx="728">
                  <c:v>2/28/2014</c:v>
                </c:pt>
                <c:pt idx="729">
                  <c:v>3/3/2014</c:v>
                </c:pt>
                <c:pt idx="730">
                  <c:v>3/23/2014</c:v>
                </c:pt>
                <c:pt idx="731">
                  <c:v>4/4/2014</c:v>
                </c:pt>
                <c:pt idx="732">
                  <c:v>5/6/2014</c:v>
                </c:pt>
                <c:pt idx="733">
                  <c:v>6/7/2014</c:v>
                </c:pt>
                <c:pt idx="734">
                  <c:v>7/9/2014</c:v>
                </c:pt>
                <c:pt idx="735">
                  <c:v>7/13/2014</c:v>
                </c:pt>
                <c:pt idx="736">
                  <c:v>7/14/2014</c:v>
                </c:pt>
                <c:pt idx="737">
                  <c:v>7/17/2014</c:v>
                </c:pt>
                <c:pt idx="738">
                  <c:v>7/18/2014</c:v>
                </c:pt>
                <c:pt idx="739">
                  <c:v>7/20/2014</c:v>
                </c:pt>
                <c:pt idx="740">
                  <c:v>7/23/2014</c:v>
                </c:pt>
                <c:pt idx="741">
                  <c:v>7/24/2014</c:v>
                </c:pt>
                <c:pt idx="742">
                  <c:v>7/25/2014</c:v>
                </c:pt>
                <c:pt idx="743">
                  <c:v>7/26/2014</c:v>
                </c:pt>
                <c:pt idx="744">
                  <c:v>8/2/2014</c:v>
                </c:pt>
                <c:pt idx="745">
                  <c:v>8/4/2014</c:v>
                </c:pt>
                <c:pt idx="746">
                  <c:v>8/7/2014</c:v>
                </c:pt>
                <c:pt idx="747">
                  <c:v>8/10/2014</c:v>
                </c:pt>
                <c:pt idx="748">
                  <c:v>8/30/2014</c:v>
                </c:pt>
                <c:pt idx="749">
                  <c:v>9/3/2014</c:v>
                </c:pt>
                <c:pt idx="750">
                  <c:v>9/4/2014</c:v>
                </c:pt>
                <c:pt idx="751">
                  <c:v>9/10/2014</c:v>
                </c:pt>
                <c:pt idx="752">
                  <c:v>9/11/2014</c:v>
                </c:pt>
                <c:pt idx="753">
                  <c:v>9/12/2014</c:v>
                </c:pt>
                <c:pt idx="754">
                  <c:v>9/24/2014</c:v>
                </c:pt>
                <c:pt idx="755">
                  <c:v>10/1/2014</c:v>
                </c:pt>
                <c:pt idx="756">
                  <c:v>10/10/2014</c:v>
                </c:pt>
                <c:pt idx="757">
                  <c:v>10/13/2014</c:v>
                </c:pt>
                <c:pt idx="758">
                  <c:v>10/15/2014</c:v>
                </c:pt>
                <c:pt idx="759">
                  <c:v>10/17/2014</c:v>
                </c:pt>
                <c:pt idx="760">
                  <c:v>10/26/2014</c:v>
                </c:pt>
                <c:pt idx="761">
                  <c:v>10/30/2014</c:v>
                </c:pt>
                <c:pt idx="762">
                  <c:v>11/2/2014</c:v>
                </c:pt>
                <c:pt idx="763">
                  <c:v>11/11/2014</c:v>
                </c:pt>
                <c:pt idx="764">
                  <c:v>11/14/2014</c:v>
                </c:pt>
                <c:pt idx="765">
                  <c:v>11/18/2014</c:v>
                </c:pt>
                <c:pt idx="766">
                  <c:v>11/27/2014</c:v>
                </c:pt>
                <c:pt idx="767">
                  <c:v>12/4/2014</c:v>
                </c:pt>
                <c:pt idx="768">
                  <c:v>12/13/2014</c:v>
                </c:pt>
                <c:pt idx="769">
                  <c:v>12/16/2014</c:v>
                </c:pt>
                <c:pt idx="770">
                  <c:v>12/20/2014</c:v>
                </c:pt>
                <c:pt idx="771">
                  <c:v>12/29/2014</c:v>
                </c:pt>
                <c:pt idx="772">
                  <c:v>1/1/2015</c:v>
                </c:pt>
                <c:pt idx="773">
                  <c:v>1/3/2015</c:v>
                </c:pt>
                <c:pt idx="774">
                  <c:v>1/5/2015</c:v>
                </c:pt>
                <c:pt idx="775">
                  <c:v>1/14/2015</c:v>
                </c:pt>
                <c:pt idx="776">
                  <c:v>1/17/2015</c:v>
                </c:pt>
                <c:pt idx="777">
                  <c:v>1/21/2015</c:v>
                </c:pt>
                <c:pt idx="778">
                  <c:v>1/26/2015</c:v>
                </c:pt>
                <c:pt idx="779">
                  <c:v>1/30/2015</c:v>
                </c:pt>
                <c:pt idx="780">
                  <c:v>2/6/2015</c:v>
                </c:pt>
                <c:pt idx="781">
                  <c:v>2/15/2015</c:v>
                </c:pt>
                <c:pt idx="782">
                  <c:v>2/18/2015</c:v>
                </c:pt>
                <c:pt idx="783">
                  <c:v>2/22/2015</c:v>
                </c:pt>
                <c:pt idx="784">
                  <c:v>3/1/2015</c:v>
                </c:pt>
                <c:pt idx="785">
                  <c:v>3/3/2015</c:v>
                </c:pt>
                <c:pt idx="786">
                  <c:v>3/10/2015</c:v>
                </c:pt>
                <c:pt idx="787">
                  <c:v>3/19/2015</c:v>
                </c:pt>
                <c:pt idx="788">
                  <c:v>3/20/2015</c:v>
                </c:pt>
                <c:pt idx="789">
                  <c:v>3/22/2015</c:v>
                </c:pt>
                <c:pt idx="790">
                  <c:v>4/23/2015</c:v>
                </c:pt>
                <c:pt idx="791">
                  <c:v>5/25/2015</c:v>
                </c:pt>
                <c:pt idx="792">
                  <c:v>6/26/2015</c:v>
                </c:pt>
                <c:pt idx="793">
                  <c:v>7/10/2015</c:v>
                </c:pt>
                <c:pt idx="794">
                  <c:v>7/20/2015</c:v>
                </c:pt>
                <c:pt idx="795">
                  <c:v>7/21/2015</c:v>
                </c:pt>
                <c:pt idx="796">
                  <c:v>7/27/2015</c:v>
                </c:pt>
                <c:pt idx="797">
                  <c:v>7/28/2015</c:v>
                </c:pt>
                <c:pt idx="798">
                  <c:v>7/29/2015</c:v>
                </c:pt>
                <c:pt idx="799">
                  <c:v>7/30/2015</c:v>
                </c:pt>
                <c:pt idx="800">
                  <c:v>8/1/2015</c:v>
                </c:pt>
                <c:pt idx="801">
                  <c:v>8/6/2015</c:v>
                </c:pt>
                <c:pt idx="802">
                  <c:v>8/8/2015</c:v>
                </c:pt>
                <c:pt idx="803">
                  <c:v>8/9/2015</c:v>
                </c:pt>
                <c:pt idx="804">
                  <c:v>8/14/2015</c:v>
                </c:pt>
                <c:pt idx="805">
                  <c:v>8/17/2015</c:v>
                </c:pt>
                <c:pt idx="806">
                  <c:v>8/29/2015</c:v>
                </c:pt>
                <c:pt idx="807">
                  <c:v>9/20/2015</c:v>
                </c:pt>
                <c:pt idx="808">
                  <c:v>9/27/2015</c:v>
                </c:pt>
                <c:pt idx="809">
                  <c:v>9/30/2015</c:v>
                </c:pt>
                <c:pt idx="810">
                  <c:v>10/4/2015</c:v>
                </c:pt>
                <c:pt idx="811">
                  <c:v>10/13/2015</c:v>
                </c:pt>
                <c:pt idx="812">
                  <c:v>10/20/2015</c:v>
                </c:pt>
                <c:pt idx="813">
                  <c:v>10/29/2015</c:v>
                </c:pt>
                <c:pt idx="814">
                  <c:v>11/1/2015</c:v>
                </c:pt>
                <c:pt idx="815">
                  <c:v>11/5/2015</c:v>
                </c:pt>
                <c:pt idx="816">
                  <c:v>11/14/2015</c:v>
                </c:pt>
                <c:pt idx="817">
                  <c:v>11/21/2015</c:v>
                </c:pt>
                <c:pt idx="818">
                  <c:v>11/30/2015</c:v>
                </c:pt>
                <c:pt idx="819">
                  <c:v>12/3/2015</c:v>
                </c:pt>
                <c:pt idx="820">
                  <c:v>12/7/2015</c:v>
                </c:pt>
                <c:pt idx="821">
                  <c:v>12/16/2015</c:v>
                </c:pt>
                <c:pt idx="822">
                  <c:v>12/23/2015</c:v>
                </c:pt>
                <c:pt idx="823">
                  <c:v>1/1/2016</c:v>
                </c:pt>
                <c:pt idx="824">
                  <c:v>1/4/2016</c:v>
                </c:pt>
                <c:pt idx="825">
                  <c:v>1/8/2016</c:v>
                </c:pt>
                <c:pt idx="826">
                  <c:v>1/15/2016</c:v>
                </c:pt>
                <c:pt idx="827">
                  <c:v>1/17/2016</c:v>
                </c:pt>
                <c:pt idx="828">
                  <c:v>1/20/2016</c:v>
                </c:pt>
                <c:pt idx="829">
                  <c:v>1/24/2016</c:v>
                </c:pt>
                <c:pt idx="830">
                  <c:v>2/2/2016</c:v>
                </c:pt>
                <c:pt idx="831">
                  <c:v>2/5/2016</c:v>
                </c:pt>
                <c:pt idx="832">
                  <c:v>2/9/2016</c:v>
                </c:pt>
                <c:pt idx="833">
                  <c:v>2/18/2016</c:v>
                </c:pt>
                <c:pt idx="834">
                  <c:v>2/25/2016</c:v>
                </c:pt>
                <c:pt idx="835">
                  <c:v>3/5/2016</c:v>
                </c:pt>
                <c:pt idx="836">
                  <c:v>3/8/2016</c:v>
                </c:pt>
                <c:pt idx="837">
                  <c:v>3/12/2016</c:v>
                </c:pt>
                <c:pt idx="838">
                  <c:v>3/21/2016</c:v>
                </c:pt>
                <c:pt idx="839">
                  <c:v>4/9/2016</c:v>
                </c:pt>
                <c:pt idx="840">
                  <c:v>4/26/2016</c:v>
                </c:pt>
                <c:pt idx="841">
                  <c:v>5/11/2016</c:v>
                </c:pt>
                <c:pt idx="842">
                  <c:v>6/13/2016</c:v>
                </c:pt>
                <c:pt idx="843">
                  <c:v>7/2/2016</c:v>
                </c:pt>
                <c:pt idx="844">
                  <c:v>7/13/2016</c:v>
                </c:pt>
                <c:pt idx="845">
                  <c:v>7/14/2016</c:v>
                </c:pt>
                <c:pt idx="846">
                  <c:v>7/16/2016</c:v>
                </c:pt>
                <c:pt idx="847">
                  <c:v>7/17/2016</c:v>
                </c:pt>
                <c:pt idx="848">
                  <c:v>7/18/2016</c:v>
                </c:pt>
                <c:pt idx="849">
                  <c:v>7/25/2016</c:v>
                </c:pt>
                <c:pt idx="850">
                  <c:v>7/27/2016</c:v>
                </c:pt>
                <c:pt idx="851">
                  <c:v>7/28/2016</c:v>
                </c:pt>
                <c:pt idx="852">
                  <c:v>7/29/2016</c:v>
                </c:pt>
                <c:pt idx="853">
                  <c:v>7/31/2016</c:v>
                </c:pt>
                <c:pt idx="854">
                  <c:v>8/1/2016</c:v>
                </c:pt>
                <c:pt idx="855">
                  <c:v>8/7/2016</c:v>
                </c:pt>
                <c:pt idx="856">
                  <c:v>8/10/2016</c:v>
                </c:pt>
                <c:pt idx="857">
                  <c:v>8/12/2016</c:v>
                </c:pt>
                <c:pt idx="858">
                  <c:v>8/15/2016</c:v>
                </c:pt>
                <c:pt idx="859">
                  <c:v>8/16/2016</c:v>
                </c:pt>
                <c:pt idx="860">
                  <c:v>8/23/2016</c:v>
                </c:pt>
                <c:pt idx="861">
                  <c:v>8/24/2016</c:v>
                </c:pt>
                <c:pt idx="862">
                  <c:v>9/1/2016</c:v>
                </c:pt>
                <c:pt idx="863">
                  <c:v>9/16/2016</c:v>
                </c:pt>
                <c:pt idx="864">
                  <c:v>9/20/2016</c:v>
                </c:pt>
                <c:pt idx="865">
                  <c:v>9/22/2016</c:v>
                </c:pt>
                <c:pt idx="866">
                  <c:v>9/29/2016</c:v>
                </c:pt>
                <c:pt idx="867">
                  <c:v>10/1/2016</c:v>
                </c:pt>
                <c:pt idx="868">
                  <c:v>10/6/2016</c:v>
                </c:pt>
                <c:pt idx="869">
                  <c:v>10/15/2016</c:v>
                </c:pt>
                <c:pt idx="870">
                  <c:v>10/18/2016</c:v>
                </c:pt>
                <c:pt idx="871">
                  <c:v>10/22/2016</c:v>
                </c:pt>
                <c:pt idx="872">
                  <c:v>10/31/2016</c:v>
                </c:pt>
                <c:pt idx="873">
                  <c:v>11/7/2016</c:v>
                </c:pt>
                <c:pt idx="874">
                  <c:v>11/16/2016</c:v>
                </c:pt>
                <c:pt idx="875">
                  <c:v>11/19/2016</c:v>
                </c:pt>
                <c:pt idx="876">
                  <c:v>11/23/2016</c:v>
                </c:pt>
                <c:pt idx="877">
                  <c:v>12/2/2016</c:v>
                </c:pt>
                <c:pt idx="878">
                  <c:v>12/9/2016</c:v>
                </c:pt>
                <c:pt idx="879">
                  <c:v>12/18/2016</c:v>
                </c:pt>
                <c:pt idx="880">
                  <c:v>12/21/2016</c:v>
                </c:pt>
                <c:pt idx="881">
                  <c:v>12/25/2016</c:v>
                </c:pt>
                <c:pt idx="882">
                  <c:v>1/3/2017</c:v>
                </c:pt>
                <c:pt idx="883">
                  <c:v>1/10/2017</c:v>
                </c:pt>
                <c:pt idx="884">
                  <c:v>1/19/2017</c:v>
                </c:pt>
                <c:pt idx="885">
                  <c:v>1/22/2017</c:v>
                </c:pt>
                <c:pt idx="886">
                  <c:v>1/26/2017</c:v>
                </c:pt>
                <c:pt idx="887">
                  <c:v>2/4/2017</c:v>
                </c:pt>
                <c:pt idx="888">
                  <c:v>2/11/2017</c:v>
                </c:pt>
                <c:pt idx="889">
                  <c:v>2/20/2017</c:v>
                </c:pt>
                <c:pt idx="890">
                  <c:v>2/23/2017</c:v>
                </c:pt>
                <c:pt idx="891">
                  <c:v>2/27/2017</c:v>
                </c:pt>
                <c:pt idx="892">
                  <c:v>3/8/2017</c:v>
                </c:pt>
                <c:pt idx="893">
                  <c:v>3/24/2017</c:v>
                </c:pt>
                <c:pt idx="894">
                  <c:v>3/27/2017</c:v>
                </c:pt>
                <c:pt idx="895">
                  <c:v>4/28/2017</c:v>
                </c:pt>
                <c:pt idx="896">
                  <c:v>5/30/2017</c:v>
                </c:pt>
                <c:pt idx="897">
                  <c:v>6/28/2017</c:v>
                </c:pt>
                <c:pt idx="898">
                  <c:v>6/29/2017</c:v>
                </c:pt>
                <c:pt idx="899">
                  <c:v>7/1/2017</c:v>
                </c:pt>
                <c:pt idx="900">
                  <c:v>7/2/2017</c:v>
                </c:pt>
                <c:pt idx="901">
                  <c:v>7/16/2017</c:v>
                </c:pt>
                <c:pt idx="902">
                  <c:v>7/25/2017</c:v>
                </c:pt>
                <c:pt idx="903">
                  <c:v>7/30/2017</c:v>
                </c:pt>
                <c:pt idx="904">
                  <c:v>7/31/2017</c:v>
                </c:pt>
                <c:pt idx="905">
                  <c:v>8/2/2017</c:v>
                </c:pt>
                <c:pt idx="906">
                  <c:v>8/6/2017</c:v>
                </c:pt>
                <c:pt idx="907">
                  <c:v>8/19/2017</c:v>
                </c:pt>
                <c:pt idx="908">
                  <c:v>8/31/2017</c:v>
                </c:pt>
                <c:pt idx="909">
                  <c:v>9/2/2017</c:v>
                </c:pt>
                <c:pt idx="910">
                  <c:v>9/3/2017</c:v>
                </c:pt>
                <c:pt idx="911">
                  <c:v>9/4/2017</c:v>
                </c:pt>
                <c:pt idx="912">
                  <c:v>9/21/2017</c:v>
                </c:pt>
                <c:pt idx="913">
                  <c:v>9/22/2017</c:v>
                </c:pt>
                <c:pt idx="914">
                  <c:v>9/23/2017</c:v>
                </c:pt>
                <c:pt idx="915">
                  <c:v>9/30/2017</c:v>
                </c:pt>
                <c:pt idx="916">
                  <c:v>10/2/2017</c:v>
                </c:pt>
                <c:pt idx="917">
                  <c:v>10/5/2017</c:v>
                </c:pt>
                <c:pt idx="918">
                  <c:v>10/9/2017</c:v>
                </c:pt>
                <c:pt idx="919">
                  <c:v>10/11/2017</c:v>
                </c:pt>
                <c:pt idx="920">
                  <c:v>10/16/2017</c:v>
                </c:pt>
                <c:pt idx="921">
                  <c:v>10/18/2017</c:v>
                </c:pt>
                <c:pt idx="922">
                  <c:v>10/25/2017</c:v>
                </c:pt>
                <c:pt idx="923">
                  <c:v>11/1/2017</c:v>
                </c:pt>
                <c:pt idx="924">
                  <c:v>11/3/2017</c:v>
                </c:pt>
                <c:pt idx="925">
                  <c:v>11/6/2017</c:v>
                </c:pt>
                <c:pt idx="926">
                  <c:v>11/10/2017</c:v>
                </c:pt>
                <c:pt idx="927">
                  <c:v>11/17/2017</c:v>
                </c:pt>
                <c:pt idx="928">
                  <c:v>11/19/2017</c:v>
                </c:pt>
                <c:pt idx="929">
                  <c:v>11/26/2017</c:v>
                </c:pt>
                <c:pt idx="930">
                  <c:v>12/3/2017</c:v>
                </c:pt>
                <c:pt idx="931">
                  <c:v>12/4/2017</c:v>
                </c:pt>
                <c:pt idx="932">
                  <c:v>12/5/2017</c:v>
                </c:pt>
                <c:pt idx="933">
                  <c:v>12/6/2017</c:v>
                </c:pt>
                <c:pt idx="934">
                  <c:v>12/8/2017</c:v>
                </c:pt>
                <c:pt idx="935">
                  <c:v>12/12/2017</c:v>
                </c:pt>
                <c:pt idx="936">
                  <c:v>12/19/2017</c:v>
                </c:pt>
                <c:pt idx="937">
                  <c:v>12/21/2017</c:v>
                </c:pt>
                <c:pt idx="938">
                  <c:v>12/28/2017</c:v>
                </c:pt>
                <c:pt idx="939">
                  <c:v>1/2/2018</c:v>
                </c:pt>
                <c:pt idx="940">
                  <c:v>1/4/2018</c:v>
                </c:pt>
                <c:pt idx="941">
                  <c:v>1/6/2018</c:v>
                </c:pt>
                <c:pt idx="942">
                  <c:v>1/9/2018</c:v>
                </c:pt>
                <c:pt idx="943">
                  <c:v>1/13/2018</c:v>
                </c:pt>
                <c:pt idx="944">
                  <c:v>1/22/2018</c:v>
                </c:pt>
                <c:pt idx="945">
                  <c:v>1/29/2018</c:v>
                </c:pt>
                <c:pt idx="946">
                  <c:v>2/5/2018</c:v>
                </c:pt>
                <c:pt idx="947">
                  <c:v>2/6/2018</c:v>
                </c:pt>
                <c:pt idx="948">
                  <c:v>2/7/2018</c:v>
                </c:pt>
                <c:pt idx="949">
                  <c:v>2/10/2018</c:v>
                </c:pt>
                <c:pt idx="950">
                  <c:v>2/12/2018</c:v>
                </c:pt>
                <c:pt idx="951">
                  <c:v>2/14/2018</c:v>
                </c:pt>
                <c:pt idx="952">
                  <c:v>2/21/2018</c:v>
                </c:pt>
                <c:pt idx="953">
                  <c:v>2/23/2018</c:v>
                </c:pt>
                <c:pt idx="954">
                  <c:v>3/2/2018</c:v>
                </c:pt>
                <c:pt idx="955">
                  <c:v>3/9/2018</c:v>
                </c:pt>
                <c:pt idx="956">
                  <c:v>3/11/2018</c:v>
                </c:pt>
                <c:pt idx="957">
                  <c:v>3/14/2018</c:v>
                </c:pt>
                <c:pt idx="958">
                  <c:v>3/18/2018</c:v>
                </c:pt>
                <c:pt idx="959">
                  <c:v>4/15/2018</c:v>
                </c:pt>
                <c:pt idx="960">
                  <c:v>5/17/2018</c:v>
                </c:pt>
                <c:pt idx="961">
                  <c:v>6/18/2018</c:v>
                </c:pt>
                <c:pt idx="962">
                  <c:v>6/26/2018</c:v>
                </c:pt>
                <c:pt idx="963">
                  <c:v>7/1/2018</c:v>
                </c:pt>
                <c:pt idx="964">
                  <c:v>7/3/2018</c:v>
                </c:pt>
                <c:pt idx="965">
                  <c:v>7/12/2018</c:v>
                </c:pt>
                <c:pt idx="966">
                  <c:v>7/14/2018</c:v>
                </c:pt>
                <c:pt idx="967">
                  <c:v>7/15/2018</c:v>
                </c:pt>
                <c:pt idx="968">
                  <c:v>7/19/2018</c:v>
                </c:pt>
                <c:pt idx="969">
                  <c:v>7/20/2018</c:v>
                </c:pt>
                <c:pt idx="970">
                  <c:v>7/21/2018</c:v>
                </c:pt>
                <c:pt idx="971">
                  <c:v>7/22/2018</c:v>
                </c:pt>
                <c:pt idx="972">
                  <c:v>7/26/2018</c:v>
                </c:pt>
                <c:pt idx="973">
                  <c:v>7/27/2018</c:v>
                </c:pt>
                <c:pt idx="974">
                  <c:v>7/30/2018</c:v>
                </c:pt>
                <c:pt idx="975">
                  <c:v>7/31/2018</c:v>
                </c:pt>
                <c:pt idx="976">
                  <c:v>8/3/2018</c:v>
                </c:pt>
                <c:pt idx="977">
                  <c:v>8/5/2018</c:v>
                </c:pt>
                <c:pt idx="978">
                  <c:v>8/6/2018</c:v>
                </c:pt>
                <c:pt idx="979">
                  <c:v>8/11/2018</c:v>
                </c:pt>
                <c:pt idx="980">
                  <c:v>8/12/2018</c:v>
                </c:pt>
                <c:pt idx="981">
                  <c:v>8/21/2018</c:v>
                </c:pt>
                <c:pt idx="982">
                  <c:v>8/22/2018</c:v>
                </c:pt>
                <c:pt idx="983">
                  <c:v>8/23/2018</c:v>
                </c:pt>
                <c:pt idx="984">
                  <c:v>8/24/2018</c:v>
                </c:pt>
                <c:pt idx="985">
                  <c:v>8/29/2018</c:v>
                </c:pt>
                <c:pt idx="986">
                  <c:v>9/1/2018</c:v>
                </c:pt>
                <c:pt idx="987">
                  <c:v>9/3/2018</c:v>
                </c:pt>
                <c:pt idx="988">
                  <c:v>9/8/2018</c:v>
                </c:pt>
                <c:pt idx="989">
                  <c:v>9/22/2018</c:v>
                </c:pt>
                <c:pt idx="990">
                  <c:v>9/23/2018</c:v>
                </c:pt>
                <c:pt idx="991">
                  <c:v>9/24/2018</c:v>
                </c:pt>
                <c:pt idx="992">
                  <c:v>9/26/2018</c:v>
                </c:pt>
                <c:pt idx="993">
                  <c:v>10/3/2018</c:v>
                </c:pt>
                <c:pt idx="994">
                  <c:v>10/5/2018</c:v>
                </c:pt>
                <c:pt idx="995">
                  <c:v>10/12/2018</c:v>
                </c:pt>
                <c:pt idx="996">
                  <c:v>10/19/2018</c:v>
                </c:pt>
                <c:pt idx="997">
                  <c:v>10/21/2018</c:v>
                </c:pt>
                <c:pt idx="998">
                  <c:v>10/24/2018</c:v>
                </c:pt>
                <c:pt idx="999">
                  <c:v>10/28/2018</c:v>
                </c:pt>
                <c:pt idx="1000">
                  <c:v>11/4/2018</c:v>
                </c:pt>
                <c:pt idx="1001">
                  <c:v>11/6/2018</c:v>
                </c:pt>
                <c:pt idx="1002">
                  <c:v>11/13/2018</c:v>
                </c:pt>
                <c:pt idx="1003">
                  <c:v>11/20/2018</c:v>
                </c:pt>
                <c:pt idx="1004">
                  <c:v>11/22/2018</c:v>
                </c:pt>
                <c:pt idx="1005">
                  <c:v>11/25/2018</c:v>
                </c:pt>
                <c:pt idx="1006">
                  <c:v>11/29/2018</c:v>
                </c:pt>
                <c:pt idx="1007">
                  <c:v>12/6/2018</c:v>
                </c:pt>
                <c:pt idx="1008">
                  <c:v>12/8/2018</c:v>
                </c:pt>
                <c:pt idx="1009">
                  <c:v>12/15/2018</c:v>
                </c:pt>
                <c:pt idx="1010">
                  <c:v>12/22/2018</c:v>
                </c:pt>
                <c:pt idx="1011">
                  <c:v>12/24/2018</c:v>
                </c:pt>
                <c:pt idx="1012">
                  <c:v>12/27/2018</c:v>
                </c:pt>
                <c:pt idx="1013">
                  <c:v>12/31/2018</c:v>
                </c:pt>
                <c:pt idx="1014">
                  <c:v>1/7/2019</c:v>
                </c:pt>
                <c:pt idx="1015">
                  <c:v>1/9/2019</c:v>
                </c:pt>
                <c:pt idx="1016">
                  <c:v>1/16/2019</c:v>
                </c:pt>
                <c:pt idx="1017">
                  <c:v>1/21/2019</c:v>
                </c:pt>
                <c:pt idx="1018">
                  <c:v>1/23/2019</c:v>
                </c:pt>
                <c:pt idx="1019">
                  <c:v>1/25/2019</c:v>
                </c:pt>
                <c:pt idx="1020">
                  <c:v>1/28/2019</c:v>
                </c:pt>
                <c:pt idx="1021">
                  <c:v>2/1/2019</c:v>
                </c:pt>
                <c:pt idx="1022">
                  <c:v>2/8/2019</c:v>
                </c:pt>
                <c:pt idx="1023">
                  <c:v>2/10/2019</c:v>
                </c:pt>
                <c:pt idx="1024">
                  <c:v>2/13/2019</c:v>
                </c:pt>
                <c:pt idx="1025">
                  <c:v>2/15/2019</c:v>
                </c:pt>
                <c:pt idx="1026">
                  <c:v>2/17/2019</c:v>
                </c:pt>
                <c:pt idx="1027">
                  <c:v>2/20/2019</c:v>
                </c:pt>
                <c:pt idx="1028">
                  <c:v>2/24/2019</c:v>
                </c:pt>
                <c:pt idx="1029">
                  <c:v>2/26/2019</c:v>
                </c:pt>
                <c:pt idx="1030">
                  <c:v>3/1/2019</c:v>
                </c:pt>
                <c:pt idx="1031">
                  <c:v>3/5/2019</c:v>
                </c:pt>
                <c:pt idx="1032">
                  <c:v>3/12/2019</c:v>
                </c:pt>
                <c:pt idx="1033">
                  <c:v>3/14/2019</c:v>
                </c:pt>
                <c:pt idx="1034">
                  <c:v>3/21/2019</c:v>
                </c:pt>
                <c:pt idx="1035">
                  <c:v>4/2/2019</c:v>
                </c:pt>
                <c:pt idx="1036">
                  <c:v>4/16/2019</c:v>
                </c:pt>
                <c:pt idx="1037">
                  <c:v>5/4/2019</c:v>
                </c:pt>
                <c:pt idx="1038">
                  <c:v>6/5/2019</c:v>
                </c:pt>
                <c:pt idx="1039">
                  <c:v>6/16/2019</c:v>
                </c:pt>
                <c:pt idx="1040">
                  <c:v>7/5/2019</c:v>
                </c:pt>
                <c:pt idx="1041">
                  <c:v>7/7/2019</c:v>
                </c:pt>
                <c:pt idx="1042">
                  <c:v>7/26/2019</c:v>
                </c:pt>
                <c:pt idx="1043">
                  <c:v>7/27/2019</c:v>
                </c:pt>
                <c:pt idx="1044">
                  <c:v>7/31/2019</c:v>
                </c:pt>
                <c:pt idx="1045">
                  <c:v>8/3/2019</c:v>
                </c:pt>
                <c:pt idx="1046">
                  <c:v>8/6/2019</c:v>
                </c:pt>
                <c:pt idx="1047">
                  <c:v>8/7/2019</c:v>
                </c:pt>
                <c:pt idx="1048">
                  <c:v>8/8/2019</c:v>
                </c:pt>
                <c:pt idx="1049">
                  <c:v>8/9/2019</c:v>
                </c:pt>
                <c:pt idx="1050">
                  <c:v>8/16/2019</c:v>
                </c:pt>
                <c:pt idx="1051">
                  <c:v>8/17/2019</c:v>
                </c:pt>
                <c:pt idx="1052">
                  <c:v>9/4/2019</c:v>
                </c:pt>
                <c:pt idx="1053">
                  <c:v>9/9/2019</c:v>
                </c:pt>
                <c:pt idx="1054">
                  <c:v>9/10/2019</c:v>
                </c:pt>
                <c:pt idx="1055">
                  <c:v>9/20/2019</c:v>
                </c:pt>
                <c:pt idx="1056">
                  <c:v>9/22/2019</c:v>
                </c:pt>
                <c:pt idx="1057">
                  <c:v>9/26/2019</c:v>
                </c:pt>
                <c:pt idx="1058">
                  <c:v>9/27/2019</c:v>
                </c:pt>
                <c:pt idx="1059">
                  <c:v>9/29/2019</c:v>
                </c:pt>
                <c:pt idx="1060">
                  <c:v>10/6/2019</c:v>
                </c:pt>
                <c:pt idx="1061">
                  <c:v>10/8/2019</c:v>
                </c:pt>
                <c:pt idx="1062">
                  <c:v>10/11/2019</c:v>
                </c:pt>
                <c:pt idx="1063">
                  <c:v>10/15/2019</c:v>
                </c:pt>
                <c:pt idx="1064">
                  <c:v>10/22/2019</c:v>
                </c:pt>
                <c:pt idx="1065">
                  <c:v>10/24/2019</c:v>
                </c:pt>
                <c:pt idx="1066">
                  <c:v>10/28/2019</c:v>
                </c:pt>
                <c:pt idx="1067">
                  <c:v>10/29/2019</c:v>
                </c:pt>
                <c:pt idx="1068">
                  <c:v>10/31/2019</c:v>
                </c:pt>
                <c:pt idx="1069">
                  <c:v>11/2/2019</c:v>
                </c:pt>
                <c:pt idx="1070">
                  <c:v>11/3/2019</c:v>
                </c:pt>
                <c:pt idx="1071">
                  <c:v>11/7/2019</c:v>
                </c:pt>
                <c:pt idx="1072">
                  <c:v>11/9/2019</c:v>
                </c:pt>
                <c:pt idx="1073">
                  <c:v>11/12/2019</c:v>
                </c:pt>
                <c:pt idx="1074">
                  <c:v>11/14/2019</c:v>
                </c:pt>
                <c:pt idx="1075">
                  <c:v>11/16/2019</c:v>
                </c:pt>
                <c:pt idx="1076">
                  <c:v>11/21/2019</c:v>
                </c:pt>
                <c:pt idx="1077">
                  <c:v>11/23/2019</c:v>
                </c:pt>
                <c:pt idx="1078">
                  <c:v>11/25/2019</c:v>
                </c:pt>
                <c:pt idx="1079">
                  <c:v>11/28/2019</c:v>
                </c:pt>
                <c:pt idx="1080">
                  <c:v>12/2/2019</c:v>
                </c:pt>
                <c:pt idx="1081">
                  <c:v>12/9/2019</c:v>
                </c:pt>
                <c:pt idx="1082">
                  <c:v>12/11/2019</c:v>
                </c:pt>
                <c:pt idx="1083">
                  <c:v>12/14/2019</c:v>
                </c:pt>
                <c:pt idx="1084">
                  <c:v>12/16/2019</c:v>
                </c:pt>
                <c:pt idx="1085">
                  <c:v>12/18/2019</c:v>
                </c:pt>
                <c:pt idx="1086">
                  <c:v>12/21/2019</c:v>
                </c:pt>
                <c:pt idx="1087">
                  <c:v>12/25/2019</c:v>
                </c:pt>
                <c:pt idx="1088">
                  <c:v>12/27/2019</c:v>
                </c:pt>
                <c:pt idx="1089">
                  <c:v>12/30/2019</c:v>
                </c:pt>
                <c:pt idx="1090">
                  <c:v>1/3/2020</c:v>
                </c:pt>
                <c:pt idx="1091">
                  <c:v>1/6/2020</c:v>
                </c:pt>
                <c:pt idx="1092">
                  <c:v>1/8/2020</c:v>
                </c:pt>
                <c:pt idx="1093">
                  <c:v>1/10/2020</c:v>
                </c:pt>
                <c:pt idx="1094">
                  <c:v>1/12/2020</c:v>
                </c:pt>
                <c:pt idx="1095">
                  <c:v>1/17/2020</c:v>
                </c:pt>
                <c:pt idx="1096">
                  <c:v>1/19/2020</c:v>
                </c:pt>
                <c:pt idx="1097">
                  <c:v>1/26/2020</c:v>
                </c:pt>
                <c:pt idx="1098">
                  <c:v>1/28/2020</c:v>
                </c:pt>
                <c:pt idx="1099">
                  <c:v>2/4/2020</c:v>
                </c:pt>
                <c:pt idx="1100">
                  <c:v>2/11/2020</c:v>
                </c:pt>
                <c:pt idx="1101">
                  <c:v>2/13/2020</c:v>
                </c:pt>
                <c:pt idx="1102">
                  <c:v>2/20/2020</c:v>
                </c:pt>
                <c:pt idx="1103">
                  <c:v>2/27/2020</c:v>
                </c:pt>
                <c:pt idx="1104">
                  <c:v>2/29/2020</c:v>
                </c:pt>
                <c:pt idx="1105">
                  <c:v>3/7/2020</c:v>
                </c:pt>
                <c:pt idx="1106">
                  <c:v>3/14/2020</c:v>
                </c:pt>
                <c:pt idx="1107">
                  <c:v>3/16/2020</c:v>
                </c:pt>
                <c:pt idx="1108">
                  <c:v>3/23/2020</c:v>
                </c:pt>
                <c:pt idx="1109">
                  <c:v>5/10/2020</c:v>
                </c:pt>
                <c:pt idx="1110">
                  <c:v>6/4/2020</c:v>
                </c:pt>
                <c:pt idx="1111">
                  <c:v>6/21/2020</c:v>
                </c:pt>
                <c:pt idx="1112">
                  <c:v>7/6/2020</c:v>
                </c:pt>
                <c:pt idx="1113">
                  <c:v>7/22/2020</c:v>
                </c:pt>
                <c:pt idx="1114">
                  <c:v>7/30/2020</c:v>
                </c:pt>
                <c:pt idx="1115">
                  <c:v>8/5/2020</c:v>
                </c:pt>
                <c:pt idx="1116">
                  <c:v>8/9/2020</c:v>
                </c:pt>
                <c:pt idx="1117">
                  <c:v>8/12/2020</c:v>
                </c:pt>
                <c:pt idx="1118">
                  <c:v>8/13/2020</c:v>
                </c:pt>
                <c:pt idx="1119">
                  <c:v>8/14/2020</c:v>
                </c:pt>
                <c:pt idx="1120">
                  <c:v>8/15/2020</c:v>
                </c:pt>
                <c:pt idx="1121">
                  <c:v>8/18/2020</c:v>
                </c:pt>
                <c:pt idx="1122">
                  <c:v>8/20/2020</c:v>
                </c:pt>
                <c:pt idx="1123">
                  <c:v>8/28/2020</c:v>
                </c:pt>
                <c:pt idx="1124">
                  <c:v>8/30/2020</c:v>
                </c:pt>
                <c:pt idx="1125">
                  <c:v>9/22/2020</c:v>
                </c:pt>
                <c:pt idx="1126">
                  <c:v>9/24/2020</c:v>
                </c:pt>
                <c:pt idx="1127">
                  <c:v>10/1/2020</c:v>
                </c:pt>
                <c:pt idx="1128">
                  <c:v>10/8/2020</c:v>
                </c:pt>
                <c:pt idx="1129">
                  <c:v>10/10/2020</c:v>
                </c:pt>
                <c:pt idx="1130">
                  <c:v>10/17/2020</c:v>
                </c:pt>
                <c:pt idx="1131">
                  <c:v>10/24/2020</c:v>
                </c:pt>
                <c:pt idx="1132">
                  <c:v>10/26/2020</c:v>
                </c:pt>
                <c:pt idx="1133">
                  <c:v>11/2/2020</c:v>
                </c:pt>
                <c:pt idx="1134">
                  <c:v>11/9/2020</c:v>
                </c:pt>
                <c:pt idx="1135">
                  <c:v>11/11/2020</c:v>
                </c:pt>
                <c:pt idx="1136">
                  <c:v>11/18/2020</c:v>
                </c:pt>
                <c:pt idx="1137">
                  <c:v>11/25/2020</c:v>
                </c:pt>
                <c:pt idx="1138">
                  <c:v>11/27/2020</c:v>
                </c:pt>
                <c:pt idx="1139">
                  <c:v>12/4/2020</c:v>
                </c:pt>
                <c:pt idx="1140">
                  <c:v>12/11/2020</c:v>
                </c:pt>
                <c:pt idx="1141">
                  <c:v>12/13/2020</c:v>
                </c:pt>
                <c:pt idx="1142">
                  <c:v>12/20/2020</c:v>
                </c:pt>
                <c:pt idx="1143">
                  <c:v>12/27/2020</c:v>
                </c:pt>
                <c:pt idx="1144">
                  <c:v>12/29/2020</c:v>
                </c:pt>
                <c:pt idx="1145">
                  <c:v>1/3/2021</c:v>
                </c:pt>
                <c:pt idx="1146">
                  <c:v>1/5/2021</c:v>
                </c:pt>
                <c:pt idx="1147">
                  <c:v>1/8/2021</c:v>
                </c:pt>
                <c:pt idx="1148">
                  <c:v>1/12/2021</c:v>
                </c:pt>
                <c:pt idx="1149">
                  <c:v>1/14/2021</c:v>
                </c:pt>
                <c:pt idx="1150">
                  <c:v>1/17/2021</c:v>
                </c:pt>
                <c:pt idx="1151">
                  <c:v>1/21/2021</c:v>
                </c:pt>
                <c:pt idx="1152">
                  <c:v>1/24/2021</c:v>
                </c:pt>
                <c:pt idx="1153">
                  <c:v>1/28/2021</c:v>
                </c:pt>
                <c:pt idx="1154">
                  <c:v>1/30/2021</c:v>
                </c:pt>
                <c:pt idx="1155">
                  <c:v>2/6/2021</c:v>
                </c:pt>
                <c:pt idx="1156">
                  <c:v>2/13/2021</c:v>
                </c:pt>
                <c:pt idx="1157">
                  <c:v>2/15/2021</c:v>
                </c:pt>
                <c:pt idx="1158">
                  <c:v>2/22/2021</c:v>
                </c:pt>
                <c:pt idx="1159">
                  <c:v>3/1/2021</c:v>
                </c:pt>
                <c:pt idx="1160">
                  <c:v>3/3/2021</c:v>
                </c:pt>
                <c:pt idx="1161">
                  <c:v>3/10/2021</c:v>
                </c:pt>
                <c:pt idx="1162">
                  <c:v>3/17/2021</c:v>
                </c:pt>
                <c:pt idx="1163">
                  <c:v>3/19/2021</c:v>
                </c:pt>
                <c:pt idx="1164">
                  <c:v>5/18/2021</c:v>
                </c:pt>
                <c:pt idx="1165">
                  <c:v>7/18/2021</c:v>
                </c:pt>
                <c:pt idx="1166">
                  <c:v>7/20/2021</c:v>
                </c:pt>
                <c:pt idx="1167">
                  <c:v>7/26/2021</c:v>
                </c:pt>
                <c:pt idx="1168">
                  <c:v>7/27/2021</c:v>
                </c:pt>
                <c:pt idx="1169">
                  <c:v>7/28/2021</c:v>
                </c:pt>
                <c:pt idx="1170">
                  <c:v>7/29/2021</c:v>
                </c:pt>
                <c:pt idx="1171">
                  <c:v>7/30/2021</c:v>
                </c:pt>
                <c:pt idx="1172">
                  <c:v>8/2/2021</c:v>
                </c:pt>
                <c:pt idx="1173">
                  <c:v>8/3/2021</c:v>
                </c:pt>
                <c:pt idx="1174">
                  <c:v>8/5/2021</c:v>
                </c:pt>
                <c:pt idx="1175">
                  <c:v>8/8/2021</c:v>
                </c:pt>
                <c:pt idx="1176">
                  <c:v>8/20/2021</c:v>
                </c:pt>
                <c:pt idx="1177">
                  <c:v>8/21/2021</c:v>
                </c:pt>
                <c:pt idx="1178">
                  <c:v>8/24/2021</c:v>
                </c:pt>
                <c:pt idx="1179">
                  <c:v>8/30/2021</c:v>
                </c:pt>
                <c:pt idx="1180">
                  <c:v>8/31/2021</c:v>
                </c:pt>
                <c:pt idx="1181">
                  <c:v>9/1/2021</c:v>
                </c:pt>
                <c:pt idx="1182">
                  <c:v>9/16/2021</c:v>
                </c:pt>
                <c:pt idx="1183">
                  <c:v>9/22/2021</c:v>
                </c:pt>
                <c:pt idx="1184">
                  <c:v>9/25/2021</c:v>
                </c:pt>
                <c:pt idx="1185">
                  <c:v>9/27/2021</c:v>
                </c:pt>
                <c:pt idx="1186">
                  <c:v>9/29/2021</c:v>
                </c:pt>
                <c:pt idx="1187">
                  <c:v>10/4/2021</c:v>
                </c:pt>
                <c:pt idx="1188">
                  <c:v>10/11/2021</c:v>
                </c:pt>
                <c:pt idx="1189">
                  <c:v>10/13/2021</c:v>
                </c:pt>
                <c:pt idx="1190">
                  <c:v>10/18/2021</c:v>
                </c:pt>
                <c:pt idx="1191">
                  <c:v>10/20/2021</c:v>
                </c:pt>
                <c:pt idx="1192">
                  <c:v>10/27/2021</c:v>
                </c:pt>
                <c:pt idx="1193">
                  <c:v>10/29/2021</c:v>
                </c:pt>
                <c:pt idx="1194">
                  <c:v>11/5/2021</c:v>
                </c:pt>
                <c:pt idx="1195">
                  <c:v>11/12/2021</c:v>
                </c:pt>
                <c:pt idx="1196">
                  <c:v>11/14/2021</c:v>
                </c:pt>
                <c:pt idx="1197">
                  <c:v>11/18/2021</c:v>
                </c:pt>
                <c:pt idx="1198">
                  <c:v>11/19/2021</c:v>
                </c:pt>
                <c:pt idx="1199">
                  <c:v>11/21/2021</c:v>
                </c:pt>
                <c:pt idx="1200">
                  <c:v>11/28/2021</c:v>
                </c:pt>
                <c:pt idx="1201">
                  <c:v>11/30/2021</c:v>
                </c:pt>
                <c:pt idx="1202">
                  <c:v>12/1/2021</c:v>
                </c:pt>
                <c:pt idx="1203">
                  <c:v>12/2/2021</c:v>
                </c:pt>
                <c:pt idx="1204">
                  <c:v>12/7/2021</c:v>
                </c:pt>
                <c:pt idx="1205">
                  <c:v>12/14/2021</c:v>
                </c:pt>
                <c:pt idx="1206">
                  <c:v>12/16/2021</c:v>
                </c:pt>
                <c:pt idx="1207">
                  <c:v>12/23/2021</c:v>
                </c:pt>
                <c:pt idx="1208">
                  <c:v>12/26/2021</c:v>
                </c:pt>
                <c:pt idx="1209">
                  <c:v>12/28/2021</c:v>
                </c:pt>
                <c:pt idx="1210">
                  <c:v>12/30/2021</c:v>
                </c:pt>
                <c:pt idx="1211">
                  <c:v>1/1/2022</c:v>
                </c:pt>
                <c:pt idx="1212">
                  <c:v>1/6/2022</c:v>
                </c:pt>
                <c:pt idx="1213">
                  <c:v>1/8/2022</c:v>
                </c:pt>
                <c:pt idx="1214">
                  <c:v>1/15/2022</c:v>
                </c:pt>
                <c:pt idx="1215">
                  <c:v>1/17/2022</c:v>
                </c:pt>
                <c:pt idx="1216">
                  <c:v>1/20/2022</c:v>
                </c:pt>
                <c:pt idx="1217">
                  <c:v>1/22/2022</c:v>
                </c:pt>
                <c:pt idx="1218">
                  <c:v>1/24/2022</c:v>
                </c:pt>
                <c:pt idx="1219">
                  <c:v>1/31/2022</c:v>
                </c:pt>
                <c:pt idx="1220">
                  <c:v>2/2/2022</c:v>
                </c:pt>
                <c:pt idx="1221">
                  <c:v>2/9/2022</c:v>
                </c:pt>
                <c:pt idx="1222">
                  <c:v>2/16/2022</c:v>
                </c:pt>
                <c:pt idx="1223">
                  <c:v>2/18/2022</c:v>
                </c:pt>
                <c:pt idx="1224">
                  <c:v>2/25/2022</c:v>
                </c:pt>
                <c:pt idx="1225">
                  <c:v>3/4/2022</c:v>
                </c:pt>
                <c:pt idx="1226">
                  <c:v>3/6/2022</c:v>
                </c:pt>
                <c:pt idx="1227">
                  <c:v>3/13/2022</c:v>
                </c:pt>
                <c:pt idx="1228">
                  <c:v>3/20/2022</c:v>
                </c:pt>
                <c:pt idx="1229">
                  <c:v>3/22/2022</c:v>
                </c:pt>
                <c:pt idx="1230">
                  <c:v>4/1/2022</c:v>
                </c:pt>
                <c:pt idx="1231">
                  <c:v>4/2/2022</c:v>
                </c:pt>
                <c:pt idx="1232">
                  <c:v>4/3/2022</c:v>
                </c:pt>
                <c:pt idx="1233">
                  <c:v>4/4/2022</c:v>
                </c:pt>
                <c:pt idx="1234">
                  <c:v>4/5/2022</c:v>
                </c:pt>
                <c:pt idx="1235">
                  <c:v>4/6/2022</c:v>
                </c:pt>
                <c:pt idx="1236">
                  <c:v>4/7/2022</c:v>
                </c:pt>
                <c:pt idx="1237">
                  <c:v>4/8/2022</c:v>
                </c:pt>
                <c:pt idx="1238">
                  <c:v>4/9/2022</c:v>
                </c:pt>
                <c:pt idx="1239">
                  <c:v>4/10/2022</c:v>
                </c:pt>
                <c:pt idx="1240">
                  <c:v>4/11/2022</c:v>
                </c:pt>
                <c:pt idx="1241">
                  <c:v>4/12/2022</c:v>
                </c:pt>
                <c:pt idx="1242">
                  <c:v>4/13/2022</c:v>
                </c:pt>
                <c:pt idx="1243">
                  <c:v>4/14/2022</c:v>
                </c:pt>
                <c:pt idx="1244">
                  <c:v>4/15/2022</c:v>
                </c:pt>
                <c:pt idx="1245">
                  <c:v>4/21/2022</c:v>
                </c:pt>
                <c:pt idx="1246">
                  <c:v>7/12/2022</c:v>
                </c:pt>
                <c:pt idx="1247">
                  <c:v>7/14/2022</c:v>
                </c:pt>
                <c:pt idx="1248">
                  <c:v>7/20/2022</c:v>
                </c:pt>
                <c:pt idx="1249">
                  <c:v>7/22/2022</c:v>
                </c:pt>
                <c:pt idx="1250">
                  <c:v>7/23/2022</c:v>
                </c:pt>
                <c:pt idx="1251">
                  <c:v>8/1/2022</c:v>
                </c:pt>
                <c:pt idx="1252">
                  <c:v>8/11/2022</c:v>
                </c:pt>
              </c:strCache>
            </c:strRef>
          </c:cat>
          <c:val>
            <c:numRef>
              <c:f>satellite_data_NO2_India!$C$5242:$C$6494</c:f>
              <c:numCache>
                <c:formatCode>0.00E+00</c:formatCode>
                <c:ptCount val="1253"/>
                <c:pt idx="0">
                  <c:v>4385430000000000</c:v>
                </c:pt>
                <c:pt idx="1">
                  <c:v>4778500000000000</c:v>
                </c:pt>
                <c:pt idx="2">
                  <c:v>6768660000000000</c:v>
                </c:pt>
                <c:pt idx="3">
                  <c:v>8790700000000000</c:v>
                </c:pt>
                <c:pt idx="4">
                  <c:v>9865830000000000</c:v>
                </c:pt>
                <c:pt idx="5">
                  <c:v>4120650000000000</c:v>
                </c:pt>
                <c:pt idx="6">
                  <c:v>5581960000000000</c:v>
                </c:pt>
                <c:pt idx="7">
                  <c:v>6419140000000000</c:v>
                </c:pt>
                <c:pt idx="8">
                  <c:v>6368410000000000</c:v>
                </c:pt>
                <c:pt idx="9">
                  <c:v>6037720000000000</c:v>
                </c:pt>
                <c:pt idx="10">
                  <c:v>4070710000000000</c:v>
                </c:pt>
                <c:pt idx="11">
                  <c:v>3955620000000000</c:v>
                </c:pt>
                <c:pt idx="12">
                  <c:v>5972700000000000</c:v>
                </c:pt>
                <c:pt idx="13">
                  <c:v>6825930000000000</c:v>
                </c:pt>
                <c:pt idx="14">
                  <c:v>-1.2699999999999999E+30</c:v>
                </c:pt>
                <c:pt idx="15">
                  <c:v>5944400000000000</c:v>
                </c:pt>
                <c:pt idx="16">
                  <c:v>4455180000000000</c:v>
                </c:pt>
                <c:pt idx="17">
                  <c:v>-1.2699999999999999E+30</c:v>
                </c:pt>
                <c:pt idx="18">
                  <c:v>6163930000000000</c:v>
                </c:pt>
                <c:pt idx="19">
                  <c:v>5291180000000000</c:v>
                </c:pt>
                <c:pt idx="20">
                  <c:v>6301870000000000</c:v>
                </c:pt>
                <c:pt idx="21">
                  <c:v>9744560000000000</c:v>
                </c:pt>
                <c:pt idx="22">
                  <c:v>-1.2699999999999999E+30</c:v>
                </c:pt>
                <c:pt idx="23">
                  <c:v>5005540000000000</c:v>
                </c:pt>
                <c:pt idx="24">
                  <c:v>7050830000000000</c:v>
                </c:pt>
                <c:pt idx="25">
                  <c:v>4212080000000000</c:v>
                </c:pt>
                <c:pt idx="26">
                  <c:v>5224240000000000</c:v>
                </c:pt>
                <c:pt idx="27">
                  <c:v>-1.2699999999999999E+30</c:v>
                </c:pt>
                <c:pt idx="28">
                  <c:v>4357020000000000</c:v>
                </c:pt>
                <c:pt idx="29">
                  <c:v>5467870000000000</c:v>
                </c:pt>
                <c:pt idx="30">
                  <c:v>6626890000000000</c:v>
                </c:pt>
                <c:pt idx="31">
                  <c:v>-1.2699999999999999E+30</c:v>
                </c:pt>
                <c:pt idx="32">
                  <c:v>5628620000000000</c:v>
                </c:pt>
                <c:pt idx="33">
                  <c:v>4515830000000000</c:v>
                </c:pt>
                <c:pt idx="34">
                  <c:v>3658170000000000</c:v>
                </c:pt>
                <c:pt idx="35">
                  <c:v>6038060000000000</c:v>
                </c:pt>
                <c:pt idx="36">
                  <c:v>5217560000000000</c:v>
                </c:pt>
                <c:pt idx="37">
                  <c:v>-1.2699999999999999E+30</c:v>
                </c:pt>
                <c:pt idx="38">
                  <c:v>4942770000000000</c:v>
                </c:pt>
                <c:pt idx="39">
                  <c:v>4499920000000000</c:v>
                </c:pt>
                <c:pt idx="40">
                  <c:v>4535150000000000</c:v>
                </c:pt>
                <c:pt idx="41">
                  <c:v>6240360000000000</c:v>
                </c:pt>
                <c:pt idx="42">
                  <c:v>-1.2699999999999999E+30</c:v>
                </c:pt>
                <c:pt idx="43">
                  <c:v>5287180000000000</c:v>
                </c:pt>
                <c:pt idx="44">
                  <c:v>-1.2699999999999999E+30</c:v>
                </c:pt>
                <c:pt idx="45">
                  <c:v>-1.2699999999999999E+30</c:v>
                </c:pt>
                <c:pt idx="46">
                  <c:v>-1.2699999999999999E+30</c:v>
                </c:pt>
                <c:pt idx="47">
                  <c:v>-1.2699999999999999E+30</c:v>
                </c:pt>
                <c:pt idx="48">
                  <c:v>-1.2699999999999999E+30</c:v>
                </c:pt>
                <c:pt idx="49">
                  <c:v>-1.2699999999999999E+30</c:v>
                </c:pt>
                <c:pt idx="50">
                  <c:v>-1.2699999999999999E+30</c:v>
                </c:pt>
                <c:pt idx="51">
                  <c:v>-1.2699999999999999E+30</c:v>
                </c:pt>
                <c:pt idx="52">
                  <c:v>2885040000000000</c:v>
                </c:pt>
                <c:pt idx="53">
                  <c:v>-1.2699999999999999E+30</c:v>
                </c:pt>
                <c:pt idx="54">
                  <c:v>-1.2699999999999999E+30</c:v>
                </c:pt>
                <c:pt idx="55">
                  <c:v>3768520000000000</c:v>
                </c:pt>
                <c:pt idx="56">
                  <c:v>4629340000000000</c:v>
                </c:pt>
                <c:pt idx="57">
                  <c:v>5336650000000000</c:v>
                </c:pt>
                <c:pt idx="58">
                  <c:v>-1.2699999999999999E+30</c:v>
                </c:pt>
                <c:pt idx="59">
                  <c:v>4465480000000000</c:v>
                </c:pt>
                <c:pt idx="60">
                  <c:v>-1.2699999999999999E+30</c:v>
                </c:pt>
                <c:pt idx="61">
                  <c:v>-1.2699999999999999E+30</c:v>
                </c:pt>
                <c:pt idx="62">
                  <c:v>-1.2699999999999999E+30</c:v>
                </c:pt>
                <c:pt idx="63">
                  <c:v>-1.2699999999999999E+30</c:v>
                </c:pt>
                <c:pt idx="64">
                  <c:v>-1.2699999999999999E+30</c:v>
                </c:pt>
                <c:pt idx="65">
                  <c:v>5258660000000000</c:v>
                </c:pt>
                <c:pt idx="66">
                  <c:v>4512230000000000</c:v>
                </c:pt>
                <c:pt idx="67">
                  <c:v>3314530000000000</c:v>
                </c:pt>
                <c:pt idx="68">
                  <c:v>-1.2699999999999999E+30</c:v>
                </c:pt>
                <c:pt idx="69">
                  <c:v>4816470000000000</c:v>
                </c:pt>
                <c:pt idx="70">
                  <c:v>-1.2699999999999999E+30</c:v>
                </c:pt>
                <c:pt idx="71">
                  <c:v>4972100000000000</c:v>
                </c:pt>
                <c:pt idx="72">
                  <c:v>4193470000000000</c:v>
                </c:pt>
                <c:pt idx="73">
                  <c:v>3832550000000000</c:v>
                </c:pt>
                <c:pt idx="74">
                  <c:v>6346150000000000</c:v>
                </c:pt>
                <c:pt idx="75">
                  <c:v>5263370000000000</c:v>
                </c:pt>
                <c:pt idx="76">
                  <c:v>3838330000000000</c:v>
                </c:pt>
                <c:pt idx="77">
                  <c:v>4111060000000000</c:v>
                </c:pt>
                <c:pt idx="78">
                  <c:v>-1.2699999999999999E+30</c:v>
                </c:pt>
                <c:pt idx="79">
                  <c:v>7422910000000000</c:v>
                </c:pt>
                <c:pt idx="80">
                  <c:v>5124730000000000</c:v>
                </c:pt>
                <c:pt idx="81">
                  <c:v>4557860000000000</c:v>
                </c:pt>
                <c:pt idx="82">
                  <c:v>3987100000000000</c:v>
                </c:pt>
                <c:pt idx="83">
                  <c:v>-1.2699999999999999E+30</c:v>
                </c:pt>
                <c:pt idx="84">
                  <c:v>-1.2699999999999999E+30</c:v>
                </c:pt>
                <c:pt idx="85">
                  <c:v>5108350000000000</c:v>
                </c:pt>
                <c:pt idx="86">
                  <c:v>5326010000000000</c:v>
                </c:pt>
                <c:pt idx="87">
                  <c:v>-1.2699999999999999E+30</c:v>
                </c:pt>
                <c:pt idx="88">
                  <c:v>-1.2699999999999999E+30</c:v>
                </c:pt>
                <c:pt idx="89">
                  <c:v>3801320000000000</c:v>
                </c:pt>
                <c:pt idx="90">
                  <c:v>7345860000000000</c:v>
                </c:pt>
                <c:pt idx="91">
                  <c:v>-1.2699999999999999E+30</c:v>
                </c:pt>
                <c:pt idx="92">
                  <c:v>-1.2699999999999999E+30</c:v>
                </c:pt>
                <c:pt idx="93">
                  <c:v>5170990000000000</c:v>
                </c:pt>
                <c:pt idx="94">
                  <c:v>-1.2699999999999999E+30</c:v>
                </c:pt>
                <c:pt idx="95">
                  <c:v>-1.2699999999999999E+30</c:v>
                </c:pt>
                <c:pt idx="96">
                  <c:v>7140290000000000</c:v>
                </c:pt>
                <c:pt idx="97">
                  <c:v>5039230000000000</c:v>
                </c:pt>
                <c:pt idx="98">
                  <c:v>-1.2699999999999999E+30</c:v>
                </c:pt>
                <c:pt idx="99">
                  <c:v>3641950000000000</c:v>
                </c:pt>
                <c:pt idx="100">
                  <c:v>6614150000000000</c:v>
                </c:pt>
                <c:pt idx="101">
                  <c:v>-1.2699999999999999E+30</c:v>
                </c:pt>
                <c:pt idx="102">
                  <c:v>3830000000000000</c:v>
                </c:pt>
                <c:pt idx="103">
                  <c:v>4109000000000000</c:v>
                </c:pt>
                <c:pt idx="104">
                  <c:v>7718000000000000</c:v>
                </c:pt>
                <c:pt idx="105">
                  <c:v>8635170000000000</c:v>
                </c:pt>
                <c:pt idx="106">
                  <c:v>8752270000000000</c:v>
                </c:pt>
                <c:pt idx="107">
                  <c:v>5067820000000000</c:v>
                </c:pt>
                <c:pt idx="108">
                  <c:v>8135110000000000</c:v>
                </c:pt>
                <c:pt idx="109">
                  <c:v>8038980000000000</c:v>
                </c:pt>
                <c:pt idx="110">
                  <c:v>6226530000000000</c:v>
                </c:pt>
                <c:pt idx="111">
                  <c:v>4652510000000000</c:v>
                </c:pt>
                <c:pt idx="112">
                  <c:v>5541210000000000</c:v>
                </c:pt>
                <c:pt idx="113">
                  <c:v>4810900000000000</c:v>
                </c:pt>
                <c:pt idx="114">
                  <c:v>4050670000000000</c:v>
                </c:pt>
                <c:pt idx="115">
                  <c:v>-1.2699999999999999E+30</c:v>
                </c:pt>
                <c:pt idx="116">
                  <c:v>-1.2699999999999999E+30</c:v>
                </c:pt>
                <c:pt idx="117">
                  <c:v>5201290000000000</c:v>
                </c:pt>
                <c:pt idx="118">
                  <c:v>-1.2699999999999999E+30</c:v>
                </c:pt>
                <c:pt idx="119">
                  <c:v>3453090000000000</c:v>
                </c:pt>
                <c:pt idx="120">
                  <c:v>4935810000000000</c:v>
                </c:pt>
                <c:pt idx="121">
                  <c:v>-1.2699999999999999E+30</c:v>
                </c:pt>
                <c:pt idx="122">
                  <c:v>3928930000000000</c:v>
                </c:pt>
                <c:pt idx="123">
                  <c:v>-1.2699999999999999E+30</c:v>
                </c:pt>
                <c:pt idx="124">
                  <c:v>4077400000000000</c:v>
                </c:pt>
                <c:pt idx="125">
                  <c:v>5515120000000000</c:v>
                </c:pt>
                <c:pt idx="126">
                  <c:v>-1.2699999999999999E+30</c:v>
                </c:pt>
                <c:pt idx="127">
                  <c:v>4046510000000000</c:v>
                </c:pt>
                <c:pt idx="128">
                  <c:v>-1.2699999999999999E+30</c:v>
                </c:pt>
                <c:pt idx="129">
                  <c:v>-1.2699999999999999E+30</c:v>
                </c:pt>
                <c:pt idx="130">
                  <c:v>4406300000000000</c:v>
                </c:pt>
                <c:pt idx="131">
                  <c:v>-1.2699999999999999E+30</c:v>
                </c:pt>
                <c:pt idx="132">
                  <c:v>-1.2699999999999999E+30</c:v>
                </c:pt>
                <c:pt idx="133">
                  <c:v>-1.2699999999999999E+30</c:v>
                </c:pt>
                <c:pt idx="134">
                  <c:v>2730840000000000</c:v>
                </c:pt>
                <c:pt idx="135">
                  <c:v>-1.2699999999999999E+30</c:v>
                </c:pt>
                <c:pt idx="136">
                  <c:v>-1.2699999999999999E+30</c:v>
                </c:pt>
                <c:pt idx="137">
                  <c:v>-1.2699999999999999E+30</c:v>
                </c:pt>
                <c:pt idx="138">
                  <c:v>-1.2699999999999999E+30</c:v>
                </c:pt>
                <c:pt idx="139">
                  <c:v>-1.2699999999999999E+30</c:v>
                </c:pt>
                <c:pt idx="140">
                  <c:v>3707010000000000</c:v>
                </c:pt>
                <c:pt idx="141">
                  <c:v>-1.2699999999999999E+30</c:v>
                </c:pt>
                <c:pt idx="142">
                  <c:v>-1.2699999999999999E+30</c:v>
                </c:pt>
                <c:pt idx="143">
                  <c:v>3797890000000000</c:v>
                </c:pt>
                <c:pt idx="144">
                  <c:v>-1.2699999999999999E+30</c:v>
                </c:pt>
                <c:pt idx="145">
                  <c:v>2628900000000000</c:v>
                </c:pt>
                <c:pt idx="146">
                  <c:v>3289840000000000</c:v>
                </c:pt>
                <c:pt idx="147">
                  <c:v>3797760000000000</c:v>
                </c:pt>
                <c:pt idx="148">
                  <c:v>-1.2699999999999999E+30</c:v>
                </c:pt>
                <c:pt idx="149">
                  <c:v>-1.2699999999999999E+30</c:v>
                </c:pt>
                <c:pt idx="150">
                  <c:v>5112950000000000</c:v>
                </c:pt>
                <c:pt idx="151">
                  <c:v>3982030000000000</c:v>
                </c:pt>
                <c:pt idx="152">
                  <c:v>-1.2699999999999999E+30</c:v>
                </c:pt>
                <c:pt idx="153">
                  <c:v>5482800000000000</c:v>
                </c:pt>
                <c:pt idx="154">
                  <c:v>4090730000000000</c:v>
                </c:pt>
                <c:pt idx="155">
                  <c:v>-1.2699999999999999E+30</c:v>
                </c:pt>
                <c:pt idx="156">
                  <c:v>7529220000000000</c:v>
                </c:pt>
                <c:pt idx="157">
                  <c:v>3884140000000000</c:v>
                </c:pt>
                <c:pt idx="158">
                  <c:v>4582160000000000</c:v>
                </c:pt>
                <c:pt idx="159">
                  <c:v>-1.2699999999999999E+30</c:v>
                </c:pt>
                <c:pt idx="160">
                  <c:v>5864570000000000</c:v>
                </c:pt>
                <c:pt idx="161">
                  <c:v>4464220000000000</c:v>
                </c:pt>
                <c:pt idx="162">
                  <c:v>5396370000000000</c:v>
                </c:pt>
                <c:pt idx="163">
                  <c:v>3905130000000000</c:v>
                </c:pt>
                <c:pt idx="164">
                  <c:v>4677820000000000</c:v>
                </c:pt>
                <c:pt idx="165">
                  <c:v>6721470000000000</c:v>
                </c:pt>
                <c:pt idx="166">
                  <c:v>5126130000000000</c:v>
                </c:pt>
                <c:pt idx="167">
                  <c:v>7056760000000000</c:v>
                </c:pt>
                <c:pt idx="168">
                  <c:v>8060410000000000</c:v>
                </c:pt>
                <c:pt idx="169">
                  <c:v>8115200000000000</c:v>
                </c:pt>
                <c:pt idx="170">
                  <c:v>5310100000000000</c:v>
                </c:pt>
                <c:pt idx="171">
                  <c:v>-1.2699999999999999E+30</c:v>
                </c:pt>
                <c:pt idx="172">
                  <c:v>1.02E+16</c:v>
                </c:pt>
                <c:pt idx="173">
                  <c:v>6606080000000000</c:v>
                </c:pt>
                <c:pt idx="174">
                  <c:v>9433920000000000</c:v>
                </c:pt>
                <c:pt idx="175">
                  <c:v>5440830000000000</c:v>
                </c:pt>
                <c:pt idx="176">
                  <c:v>1.13E+16</c:v>
                </c:pt>
                <c:pt idx="177">
                  <c:v>9266180000000000</c:v>
                </c:pt>
                <c:pt idx="178">
                  <c:v>-1.2699999999999999E+30</c:v>
                </c:pt>
                <c:pt idx="179">
                  <c:v>8099120000000000</c:v>
                </c:pt>
                <c:pt idx="180">
                  <c:v>5660030000000000</c:v>
                </c:pt>
                <c:pt idx="181">
                  <c:v>3515740000000000</c:v>
                </c:pt>
                <c:pt idx="182">
                  <c:v>9065620000000000</c:v>
                </c:pt>
                <c:pt idx="183">
                  <c:v>6603160000000000</c:v>
                </c:pt>
                <c:pt idx="184">
                  <c:v>4274270000000000</c:v>
                </c:pt>
                <c:pt idx="185">
                  <c:v>9171310000000000</c:v>
                </c:pt>
                <c:pt idx="186">
                  <c:v>6431280000000000</c:v>
                </c:pt>
                <c:pt idx="187">
                  <c:v>4433320000000000</c:v>
                </c:pt>
                <c:pt idx="188">
                  <c:v>4441720000000000</c:v>
                </c:pt>
                <c:pt idx="189">
                  <c:v>3594650000000000</c:v>
                </c:pt>
                <c:pt idx="190">
                  <c:v>6228200000000000</c:v>
                </c:pt>
                <c:pt idx="191">
                  <c:v>6296340000000000</c:v>
                </c:pt>
                <c:pt idx="192">
                  <c:v>5246440000000000</c:v>
                </c:pt>
                <c:pt idx="193">
                  <c:v>6513890000000000</c:v>
                </c:pt>
                <c:pt idx="194">
                  <c:v>4172190000000000</c:v>
                </c:pt>
                <c:pt idx="195">
                  <c:v>6459910000000000</c:v>
                </c:pt>
                <c:pt idx="196">
                  <c:v>4958880000000000</c:v>
                </c:pt>
                <c:pt idx="197">
                  <c:v>8951460000000000</c:v>
                </c:pt>
                <c:pt idx="198">
                  <c:v>1.03E+16</c:v>
                </c:pt>
                <c:pt idx="199">
                  <c:v>7529560000000000</c:v>
                </c:pt>
                <c:pt idx="200">
                  <c:v>7446350000000000</c:v>
                </c:pt>
                <c:pt idx="201">
                  <c:v>4779350000000000</c:v>
                </c:pt>
                <c:pt idx="202">
                  <c:v>5179680000000000</c:v>
                </c:pt>
                <c:pt idx="203">
                  <c:v>-1.2699999999999999E+30</c:v>
                </c:pt>
                <c:pt idx="204">
                  <c:v>7460610000000000</c:v>
                </c:pt>
                <c:pt idx="205">
                  <c:v>5407720000000000</c:v>
                </c:pt>
                <c:pt idx="206">
                  <c:v>3721820000000000</c:v>
                </c:pt>
                <c:pt idx="207">
                  <c:v>6089600000000000</c:v>
                </c:pt>
                <c:pt idx="208">
                  <c:v>4022130000000000</c:v>
                </c:pt>
                <c:pt idx="209">
                  <c:v>5571290000000000</c:v>
                </c:pt>
                <c:pt idx="210">
                  <c:v>4869910000000000</c:v>
                </c:pt>
                <c:pt idx="211">
                  <c:v>3335820000000000</c:v>
                </c:pt>
                <c:pt idx="212">
                  <c:v>6303280000000000</c:v>
                </c:pt>
                <c:pt idx="213">
                  <c:v>5375070000000000</c:v>
                </c:pt>
                <c:pt idx="214">
                  <c:v>4720640000000000</c:v>
                </c:pt>
                <c:pt idx="215">
                  <c:v>-1.2699999999999999E+30</c:v>
                </c:pt>
                <c:pt idx="216">
                  <c:v>-1.2699999999999999E+30</c:v>
                </c:pt>
                <c:pt idx="217">
                  <c:v>4312790000000000</c:v>
                </c:pt>
                <c:pt idx="218">
                  <c:v>-1.2699999999999999E+30</c:v>
                </c:pt>
                <c:pt idx="219">
                  <c:v>4264630000000000</c:v>
                </c:pt>
                <c:pt idx="220">
                  <c:v>-1.2699999999999999E+30</c:v>
                </c:pt>
                <c:pt idx="221">
                  <c:v>-1.2699999999999999E+30</c:v>
                </c:pt>
                <c:pt idx="222">
                  <c:v>-1.2699999999999999E+30</c:v>
                </c:pt>
                <c:pt idx="223">
                  <c:v>-1.2699999999999999E+30</c:v>
                </c:pt>
                <c:pt idx="224">
                  <c:v>-1.2699999999999999E+30</c:v>
                </c:pt>
                <c:pt idx="225">
                  <c:v>-1.2699999999999999E+30</c:v>
                </c:pt>
                <c:pt idx="226">
                  <c:v>3733400000000000</c:v>
                </c:pt>
                <c:pt idx="227">
                  <c:v>-1.2699999999999999E+30</c:v>
                </c:pt>
                <c:pt idx="228">
                  <c:v>5564770000000000</c:v>
                </c:pt>
                <c:pt idx="229">
                  <c:v>-1.2699999999999999E+30</c:v>
                </c:pt>
                <c:pt idx="230">
                  <c:v>5878310000000000</c:v>
                </c:pt>
                <c:pt idx="231">
                  <c:v>5214520000000000</c:v>
                </c:pt>
                <c:pt idx="232">
                  <c:v>-1.2699999999999999E+30</c:v>
                </c:pt>
                <c:pt idx="233">
                  <c:v>7908560000000000</c:v>
                </c:pt>
                <c:pt idx="234">
                  <c:v>5482820000000000</c:v>
                </c:pt>
                <c:pt idx="235">
                  <c:v>7523180000000000</c:v>
                </c:pt>
                <c:pt idx="236">
                  <c:v>6552180000000000</c:v>
                </c:pt>
                <c:pt idx="237">
                  <c:v>4268010000000000</c:v>
                </c:pt>
                <c:pt idx="238">
                  <c:v>-1.2699999999999999E+30</c:v>
                </c:pt>
                <c:pt idx="239">
                  <c:v>4334510000000000</c:v>
                </c:pt>
                <c:pt idx="240">
                  <c:v>5636050000000000</c:v>
                </c:pt>
                <c:pt idx="241">
                  <c:v>7058280000000000</c:v>
                </c:pt>
                <c:pt idx="242">
                  <c:v>5039160000000000</c:v>
                </c:pt>
                <c:pt idx="243">
                  <c:v>4960850000000000</c:v>
                </c:pt>
                <c:pt idx="244">
                  <c:v>4132990000000000</c:v>
                </c:pt>
                <c:pt idx="245">
                  <c:v>5300690000000000</c:v>
                </c:pt>
                <c:pt idx="246">
                  <c:v>4671680000000000</c:v>
                </c:pt>
                <c:pt idx="247">
                  <c:v>-1.2699999999999999E+30</c:v>
                </c:pt>
                <c:pt idx="248">
                  <c:v>7492700000000000</c:v>
                </c:pt>
                <c:pt idx="249">
                  <c:v>3962710000000000</c:v>
                </c:pt>
                <c:pt idx="250">
                  <c:v>8293930000000000</c:v>
                </c:pt>
                <c:pt idx="251">
                  <c:v>8422400000000000</c:v>
                </c:pt>
                <c:pt idx="252">
                  <c:v>6032360000000000</c:v>
                </c:pt>
                <c:pt idx="253">
                  <c:v>6666690000000000</c:v>
                </c:pt>
                <c:pt idx="254">
                  <c:v>7210200000000000</c:v>
                </c:pt>
                <c:pt idx="255">
                  <c:v>9862920000000000</c:v>
                </c:pt>
                <c:pt idx="256">
                  <c:v>-1.2699999999999999E+30</c:v>
                </c:pt>
                <c:pt idx="257">
                  <c:v>-1.2699999999999999E+30</c:v>
                </c:pt>
                <c:pt idx="258">
                  <c:v>8356950000000000</c:v>
                </c:pt>
                <c:pt idx="259">
                  <c:v>-1.2699999999999999E+30</c:v>
                </c:pt>
                <c:pt idx="260">
                  <c:v>-1.2699999999999999E+30</c:v>
                </c:pt>
                <c:pt idx="261">
                  <c:v>-1.2699999999999999E+30</c:v>
                </c:pt>
                <c:pt idx="262">
                  <c:v>1.29E+16</c:v>
                </c:pt>
                <c:pt idx="263">
                  <c:v>1.55E+16</c:v>
                </c:pt>
                <c:pt idx="264">
                  <c:v>-1.2699999999999999E+30</c:v>
                </c:pt>
                <c:pt idx="265">
                  <c:v>-1.2699999999999999E+30</c:v>
                </c:pt>
                <c:pt idx="266">
                  <c:v>4303340000000000</c:v>
                </c:pt>
                <c:pt idx="267">
                  <c:v>-1.2699999999999999E+30</c:v>
                </c:pt>
                <c:pt idx="268">
                  <c:v>-1.2699999999999999E+30</c:v>
                </c:pt>
                <c:pt idx="269">
                  <c:v>8629590000000000</c:v>
                </c:pt>
                <c:pt idx="270">
                  <c:v>3559760000000000</c:v>
                </c:pt>
                <c:pt idx="271">
                  <c:v>4558220000000000</c:v>
                </c:pt>
                <c:pt idx="272">
                  <c:v>3225430000000000</c:v>
                </c:pt>
                <c:pt idx="273">
                  <c:v>6358930000000000</c:v>
                </c:pt>
                <c:pt idx="274">
                  <c:v>4939510000000000</c:v>
                </c:pt>
                <c:pt idx="275">
                  <c:v>3212550000000000</c:v>
                </c:pt>
                <c:pt idx="276">
                  <c:v>1.33E+16</c:v>
                </c:pt>
                <c:pt idx="277">
                  <c:v>7724590000000000</c:v>
                </c:pt>
                <c:pt idx="278">
                  <c:v>6793340000000000</c:v>
                </c:pt>
                <c:pt idx="279">
                  <c:v>6178320000000000</c:v>
                </c:pt>
                <c:pt idx="280">
                  <c:v>7197760000000000</c:v>
                </c:pt>
                <c:pt idx="281">
                  <c:v>5591570000000000</c:v>
                </c:pt>
                <c:pt idx="282">
                  <c:v>-1.2699999999999999E+30</c:v>
                </c:pt>
                <c:pt idx="283">
                  <c:v>3944060000000000</c:v>
                </c:pt>
                <c:pt idx="284">
                  <c:v>4932580000000000</c:v>
                </c:pt>
                <c:pt idx="285">
                  <c:v>5761570000000000</c:v>
                </c:pt>
                <c:pt idx="286">
                  <c:v>-1.2699999999999999E+30</c:v>
                </c:pt>
                <c:pt idx="287">
                  <c:v>-1.2699999999999999E+30</c:v>
                </c:pt>
                <c:pt idx="288">
                  <c:v>-1.2699999999999999E+30</c:v>
                </c:pt>
                <c:pt idx="289">
                  <c:v>4414980000000000</c:v>
                </c:pt>
                <c:pt idx="290">
                  <c:v>4445260000000000</c:v>
                </c:pt>
                <c:pt idx="291">
                  <c:v>-1.2699999999999999E+30</c:v>
                </c:pt>
                <c:pt idx="292">
                  <c:v>-1.2699999999999999E+30</c:v>
                </c:pt>
                <c:pt idx="293">
                  <c:v>-1.2699999999999999E+30</c:v>
                </c:pt>
                <c:pt idx="294">
                  <c:v>-1.2699999999999999E+30</c:v>
                </c:pt>
                <c:pt idx="295">
                  <c:v>-1.2699999999999999E+30</c:v>
                </c:pt>
                <c:pt idx="296">
                  <c:v>-1.2699999999999999E+30</c:v>
                </c:pt>
                <c:pt idx="297">
                  <c:v>-1.2699999999999999E+30</c:v>
                </c:pt>
                <c:pt idx="298">
                  <c:v>-1.2699999999999999E+30</c:v>
                </c:pt>
                <c:pt idx="299">
                  <c:v>2019760000000000</c:v>
                </c:pt>
                <c:pt idx="300">
                  <c:v>5010310000000000</c:v>
                </c:pt>
                <c:pt idx="301">
                  <c:v>684614000000000</c:v>
                </c:pt>
                <c:pt idx="302">
                  <c:v>-1.2699999999999999E+30</c:v>
                </c:pt>
                <c:pt idx="303">
                  <c:v>-1.2699999999999999E+30</c:v>
                </c:pt>
                <c:pt idx="304">
                  <c:v>-1.2699999999999999E+30</c:v>
                </c:pt>
                <c:pt idx="305">
                  <c:v>6355120000000000</c:v>
                </c:pt>
                <c:pt idx="306">
                  <c:v>-1.2699999999999999E+30</c:v>
                </c:pt>
                <c:pt idx="307">
                  <c:v>-1.2699999999999999E+30</c:v>
                </c:pt>
                <c:pt idx="308">
                  <c:v>-1.2699999999999999E+30</c:v>
                </c:pt>
                <c:pt idx="309">
                  <c:v>-1.2699999999999999E+30</c:v>
                </c:pt>
                <c:pt idx="310">
                  <c:v>4450150000000000</c:v>
                </c:pt>
                <c:pt idx="311">
                  <c:v>6345130000000000</c:v>
                </c:pt>
                <c:pt idx="312">
                  <c:v>-1.2699999999999999E+30</c:v>
                </c:pt>
                <c:pt idx="313">
                  <c:v>-1.2699999999999999E+30</c:v>
                </c:pt>
                <c:pt idx="314">
                  <c:v>-1.2699999999999999E+30</c:v>
                </c:pt>
                <c:pt idx="315">
                  <c:v>-1.2699999999999999E+30</c:v>
                </c:pt>
                <c:pt idx="316">
                  <c:v>-1.2699999999999999E+30</c:v>
                </c:pt>
                <c:pt idx="317">
                  <c:v>3123930000000000</c:v>
                </c:pt>
                <c:pt idx="318">
                  <c:v>-1.2699999999999999E+30</c:v>
                </c:pt>
                <c:pt idx="319">
                  <c:v>4898460000000000</c:v>
                </c:pt>
                <c:pt idx="320">
                  <c:v>-1.2699999999999999E+30</c:v>
                </c:pt>
                <c:pt idx="321">
                  <c:v>-1.2699999999999999E+30</c:v>
                </c:pt>
                <c:pt idx="322">
                  <c:v>-1.2699999999999999E+30</c:v>
                </c:pt>
                <c:pt idx="323">
                  <c:v>-1.2699999999999999E+30</c:v>
                </c:pt>
                <c:pt idx="324">
                  <c:v>3623120000000000</c:v>
                </c:pt>
                <c:pt idx="325">
                  <c:v>2811880000000000</c:v>
                </c:pt>
                <c:pt idx="326">
                  <c:v>-1.2699999999999999E+30</c:v>
                </c:pt>
                <c:pt idx="327">
                  <c:v>-1.2699999999999999E+30</c:v>
                </c:pt>
                <c:pt idx="328">
                  <c:v>2971280000000000</c:v>
                </c:pt>
                <c:pt idx="329">
                  <c:v>-1.2699999999999999E+30</c:v>
                </c:pt>
                <c:pt idx="330">
                  <c:v>3085020000000000</c:v>
                </c:pt>
                <c:pt idx="331">
                  <c:v>2091010000000000</c:v>
                </c:pt>
                <c:pt idx="332">
                  <c:v>-1.2699999999999999E+30</c:v>
                </c:pt>
                <c:pt idx="333">
                  <c:v>-1.2699999999999999E+30</c:v>
                </c:pt>
                <c:pt idx="334">
                  <c:v>-1.2699999999999999E+30</c:v>
                </c:pt>
                <c:pt idx="335">
                  <c:v>-1.2699999999999999E+30</c:v>
                </c:pt>
                <c:pt idx="336">
                  <c:v>-1.2699999999999999E+30</c:v>
                </c:pt>
                <c:pt idx="337">
                  <c:v>-1.2699999999999999E+30</c:v>
                </c:pt>
                <c:pt idx="338">
                  <c:v>-1.2699999999999999E+30</c:v>
                </c:pt>
                <c:pt idx="339">
                  <c:v>-1.2699999999999999E+30</c:v>
                </c:pt>
                <c:pt idx="340">
                  <c:v>3987900000000000</c:v>
                </c:pt>
                <c:pt idx="341">
                  <c:v>-1.2699999999999999E+30</c:v>
                </c:pt>
                <c:pt idx="342">
                  <c:v>3651090000000000</c:v>
                </c:pt>
                <c:pt idx="343">
                  <c:v>2557480000000000</c:v>
                </c:pt>
                <c:pt idx="344">
                  <c:v>-1.2699999999999999E+30</c:v>
                </c:pt>
                <c:pt idx="345">
                  <c:v>2971700000000000</c:v>
                </c:pt>
                <c:pt idx="346">
                  <c:v>-1.2699999999999999E+30</c:v>
                </c:pt>
                <c:pt idx="347">
                  <c:v>-1.2699999999999999E+30</c:v>
                </c:pt>
                <c:pt idx="348">
                  <c:v>-1.2699999999999999E+30</c:v>
                </c:pt>
                <c:pt idx="349">
                  <c:v>-1.2699999999999999E+30</c:v>
                </c:pt>
                <c:pt idx="350">
                  <c:v>-1.2699999999999999E+30</c:v>
                </c:pt>
                <c:pt idx="351">
                  <c:v>-1.2699999999999999E+30</c:v>
                </c:pt>
                <c:pt idx="352">
                  <c:v>-1.2699999999999999E+30</c:v>
                </c:pt>
                <c:pt idx="353">
                  <c:v>-1.2699999999999999E+30</c:v>
                </c:pt>
                <c:pt idx="354">
                  <c:v>-1.2699999999999999E+30</c:v>
                </c:pt>
                <c:pt idx="355">
                  <c:v>-1.2699999999999999E+30</c:v>
                </c:pt>
                <c:pt idx="356">
                  <c:v>-1.2699999999999999E+30</c:v>
                </c:pt>
                <c:pt idx="357">
                  <c:v>2734000000000000</c:v>
                </c:pt>
                <c:pt idx="358">
                  <c:v>-1.2699999999999999E+30</c:v>
                </c:pt>
                <c:pt idx="359">
                  <c:v>-1.2699999999999999E+30</c:v>
                </c:pt>
                <c:pt idx="360">
                  <c:v>-1.2699999999999999E+30</c:v>
                </c:pt>
                <c:pt idx="361">
                  <c:v>-1.2699999999999999E+30</c:v>
                </c:pt>
                <c:pt idx="362">
                  <c:v>-1.2699999999999999E+30</c:v>
                </c:pt>
                <c:pt idx="363">
                  <c:v>-1.2699999999999999E+30</c:v>
                </c:pt>
                <c:pt idx="364">
                  <c:v>-1.2699999999999999E+30</c:v>
                </c:pt>
                <c:pt idx="365">
                  <c:v>-1.2699999999999999E+30</c:v>
                </c:pt>
                <c:pt idx="366">
                  <c:v>-1.2699999999999999E+30</c:v>
                </c:pt>
                <c:pt idx="367">
                  <c:v>-1.2699999999999999E+30</c:v>
                </c:pt>
                <c:pt idx="368">
                  <c:v>-1.2699999999999999E+30</c:v>
                </c:pt>
                <c:pt idx="369">
                  <c:v>-1.2699999999999999E+30</c:v>
                </c:pt>
                <c:pt idx="370">
                  <c:v>-1.2699999999999999E+30</c:v>
                </c:pt>
                <c:pt idx="371">
                  <c:v>-1.2699999999999999E+30</c:v>
                </c:pt>
                <c:pt idx="372">
                  <c:v>-1.2699999999999999E+30</c:v>
                </c:pt>
                <c:pt idx="373">
                  <c:v>5096860000000000</c:v>
                </c:pt>
                <c:pt idx="374">
                  <c:v>5454920000000000</c:v>
                </c:pt>
                <c:pt idx="375">
                  <c:v>1399880000000000</c:v>
                </c:pt>
                <c:pt idx="376">
                  <c:v>3894070000000000</c:v>
                </c:pt>
                <c:pt idx="377">
                  <c:v>-1.2699999999999999E+30</c:v>
                </c:pt>
                <c:pt idx="378">
                  <c:v>-1.2699999999999999E+30</c:v>
                </c:pt>
                <c:pt idx="379">
                  <c:v>3699330000000000</c:v>
                </c:pt>
                <c:pt idx="380">
                  <c:v>3594860000000000</c:v>
                </c:pt>
                <c:pt idx="381">
                  <c:v>-1.2699999999999999E+30</c:v>
                </c:pt>
                <c:pt idx="382">
                  <c:v>3301130000000000</c:v>
                </c:pt>
                <c:pt idx="383">
                  <c:v>-1.2699999999999999E+30</c:v>
                </c:pt>
                <c:pt idx="384">
                  <c:v>-1.2699999999999999E+30</c:v>
                </c:pt>
                <c:pt idx="385">
                  <c:v>1625400000000000</c:v>
                </c:pt>
                <c:pt idx="386">
                  <c:v>-1.2699999999999999E+30</c:v>
                </c:pt>
                <c:pt idx="387">
                  <c:v>4368970000000000</c:v>
                </c:pt>
                <c:pt idx="388">
                  <c:v>2447960000000000</c:v>
                </c:pt>
                <c:pt idx="389">
                  <c:v>4190760000000000</c:v>
                </c:pt>
                <c:pt idx="390">
                  <c:v>-1.2699999999999999E+30</c:v>
                </c:pt>
                <c:pt idx="391">
                  <c:v>-1.2699999999999999E+30</c:v>
                </c:pt>
                <c:pt idx="392">
                  <c:v>-1.2699999999999999E+30</c:v>
                </c:pt>
                <c:pt idx="393">
                  <c:v>-1.2699999999999999E+30</c:v>
                </c:pt>
                <c:pt idx="394">
                  <c:v>3891830000000000</c:v>
                </c:pt>
                <c:pt idx="395">
                  <c:v>-1.2699999999999999E+30</c:v>
                </c:pt>
                <c:pt idx="396">
                  <c:v>6490460000000000</c:v>
                </c:pt>
                <c:pt idx="397">
                  <c:v>-1.2699999999999999E+30</c:v>
                </c:pt>
                <c:pt idx="398">
                  <c:v>-1.2699999999999999E+30</c:v>
                </c:pt>
                <c:pt idx="399">
                  <c:v>-1.2699999999999999E+30</c:v>
                </c:pt>
                <c:pt idx="400">
                  <c:v>-1.2699999999999999E+30</c:v>
                </c:pt>
                <c:pt idx="401">
                  <c:v>6446180000000000</c:v>
                </c:pt>
                <c:pt idx="402">
                  <c:v>-1.2699999999999999E+30</c:v>
                </c:pt>
                <c:pt idx="403">
                  <c:v>5258830000000000</c:v>
                </c:pt>
                <c:pt idx="404">
                  <c:v>3770150000000000</c:v>
                </c:pt>
                <c:pt idx="405">
                  <c:v>-1.2699999999999999E+30</c:v>
                </c:pt>
                <c:pt idx="406">
                  <c:v>5468870000000000</c:v>
                </c:pt>
                <c:pt idx="407">
                  <c:v>-1.2699999999999999E+30</c:v>
                </c:pt>
                <c:pt idx="408">
                  <c:v>-1.2699999999999999E+30</c:v>
                </c:pt>
                <c:pt idx="409">
                  <c:v>4887060000000000</c:v>
                </c:pt>
                <c:pt idx="410">
                  <c:v>-1.2699999999999999E+30</c:v>
                </c:pt>
                <c:pt idx="411">
                  <c:v>-1.2699999999999999E+30</c:v>
                </c:pt>
                <c:pt idx="412">
                  <c:v>-1.2699999999999999E+30</c:v>
                </c:pt>
                <c:pt idx="413">
                  <c:v>-1.2699999999999999E+30</c:v>
                </c:pt>
                <c:pt idx="414">
                  <c:v>-1.2699999999999999E+30</c:v>
                </c:pt>
                <c:pt idx="415">
                  <c:v>-1.2699999999999999E+30</c:v>
                </c:pt>
                <c:pt idx="416">
                  <c:v>-1.2699999999999999E+30</c:v>
                </c:pt>
                <c:pt idx="417">
                  <c:v>-1.2699999999999999E+30</c:v>
                </c:pt>
                <c:pt idx="418">
                  <c:v>-1.2699999999999999E+30</c:v>
                </c:pt>
                <c:pt idx="419">
                  <c:v>6122230000000000</c:v>
                </c:pt>
                <c:pt idx="420">
                  <c:v>-1.2699999999999999E+30</c:v>
                </c:pt>
                <c:pt idx="421">
                  <c:v>4289660000000000</c:v>
                </c:pt>
                <c:pt idx="422">
                  <c:v>4084670000000000</c:v>
                </c:pt>
                <c:pt idx="423">
                  <c:v>4744840000000000</c:v>
                </c:pt>
                <c:pt idx="424">
                  <c:v>3941030000000000</c:v>
                </c:pt>
                <c:pt idx="425">
                  <c:v>-1.2699999999999999E+30</c:v>
                </c:pt>
                <c:pt idx="426">
                  <c:v>5837340000000000</c:v>
                </c:pt>
                <c:pt idx="427">
                  <c:v>3686580000000000</c:v>
                </c:pt>
                <c:pt idx="428">
                  <c:v>8852940000000000</c:v>
                </c:pt>
                <c:pt idx="429">
                  <c:v>4953690000000000</c:v>
                </c:pt>
                <c:pt idx="430">
                  <c:v>-1.2699999999999999E+30</c:v>
                </c:pt>
                <c:pt idx="431">
                  <c:v>3262130000000000</c:v>
                </c:pt>
                <c:pt idx="432">
                  <c:v>3561160000000000</c:v>
                </c:pt>
                <c:pt idx="433">
                  <c:v>4062510000000000</c:v>
                </c:pt>
                <c:pt idx="434">
                  <c:v>-1.2699999999999999E+30</c:v>
                </c:pt>
                <c:pt idx="435">
                  <c:v>5097500000000000</c:v>
                </c:pt>
                <c:pt idx="436">
                  <c:v>-1.2699999999999999E+30</c:v>
                </c:pt>
                <c:pt idx="437">
                  <c:v>-1.2699999999999999E+30</c:v>
                </c:pt>
                <c:pt idx="438">
                  <c:v>4554850000000000</c:v>
                </c:pt>
                <c:pt idx="439">
                  <c:v>5614380000000000</c:v>
                </c:pt>
                <c:pt idx="440">
                  <c:v>4377200000000000</c:v>
                </c:pt>
                <c:pt idx="441">
                  <c:v>7301940000000000</c:v>
                </c:pt>
                <c:pt idx="442">
                  <c:v>5694880000000000</c:v>
                </c:pt>
                <c:pt idx="443">
                  <c:v>-1.2699999999999999E+30</c:v>
                </c:pt>
                <c:pt idx="444">
                  <c:v>4778450000000000</c:v>
                </c:pt>
                <c:pt idx="445">
                  <c:v>5458240000000000</c:v>
                </c:pt>
                <c:pt idx="446">
                  <c:v>8078910000000000</c:v>
                </c:pt>
                <c:pt idx="447">
                  <c:v>-1.2699999999999999E+30</c:v>
                </c:pt>
                <c:pt idx="448">
                  <c:v>4916080000000000</c:v>
                </c:pt>
                <c:pt idx="449">
                  <c:v>-1.2699999999999999E+30</c:v>
                </c:pt>
                <c:pt idx="450">
                  <c:v>-1.2699999999999999E+30</c:v>
                </c:pt>
                <c:pt idx="451">
                  <c:v>4811750000000000</c:v>
                </c:pt>
                <c:pt idx="452">
                  <c:v>-1.2699999999999999E+30</c:v>
                </c:pt>
                <c:pt idx="453">
                  <c:v>7246940000000000</c:v>
                </c:pt>
                <c:pt idx="454">
                  <c:v>-1.2699999999999999E+30</c:v>
                </c:pt>
                <c:pt idx="455">
                  <c:v>2725660000000000</c:v>
                </c:pt>
                <c:pt idx="456">
                  <c:v>6635970000000000</c:v>
                </c:pt>
                <c:pt idx="457">
                  <c:v>6126520000000000</c:v>
                </c:pt>
                <c:pt idx="458">
                  <c:v>1.12E+16</c:v>
                </c:pt>
                <c:pt idx="459">
                  <c:v>4276390000000000</c:v>
                </c:pt>
                <c:pt idx="460">
                  <c:v>-1.2699999999999999E+30</c:v>
                </c:pt>
                <c:pt idx="461">
                  <c:v>-1.2699999999999999E+30</c:v>
                </c:pt>
                <c:pt idx="462">
                  <c:v>7095000000000000</c:v>
                </c:pt>
                <c:pt idx="463">
                  <c:v>4371950000000000</c:v>
                </c:pt>
                <c:pt idx="464">
                  <c:v>4074280000000000</c:v>
                </c:pt>
                <c:pt idx="465">
                  <c:v>5604980000000000</c:v>
                </c:pt>
                <c:pt idx="466">
                  <c:v>7321450000000000</c:v>
                </c:pt>
                <c:pt idx="467">
                  <c:v>-1.2699999999999999E+30</c:v>
                </c:pt>
                <c:pt idx="468">
                  <c:v>4442690000000000</c:v>
                </c:pt>
                <c:pt idx="469">
                  <c:v>3899820000000000</c:v>
                </c:pt>
                <c:pt idx="470">
                  <c:v>4869420000000000</c:v>
                </c:pt>
                <c:pt idx="471">
                  <c:v>4156640000000000</c:v>
                </c:pt>
                <c:pt idx="472">
                  <c:v>3504460000000000</c:v>
                </c:pt>
                <c:pt idx="473">
                  <c:v>-1.2699999999999999E+30</c:v>
                </c:pt>
                <c:pt idx="474">
                  <c:v>-1.2699999999999999E+30</c:v>
                </c:pt>
                <c:pt idx="475">
                  <c:v>4403230000000000</c:v>
                </c:pt>
                <c:pt idx="476">
                  <c:v>3543560000000000</c:v>
                </c:pt>
                <c:pt idx="477">
                  <c:v>-1.2699999999999999E+30</c:v>
                </c:pt>
                <c:pt idx="478">
                  <c:v>-1.2699999999999999E+30</c:v>
                </c:pt>
                <c:pt idx="479">
                  <c:v>-1.2699999999999999E+30</c:v>
                </c:pt>
                <c:pt idx="480">
                  <c:v>3972780000000000</c:v>
                </c:pt>
                <c:pt idx="481">
                  <c:v>3518580000000000</c:v>
                </c:pt>
                <c:pt idx="482">
                  <c:v>-1.2699999999999999E+30</c:v>
                </c:pt>
                <c:pt idx="483">
                  <c:v>-1.2699999999999999E+30</c:v>
                </c:pt>
                <c:pt idx="484">
                  <c:v>-1.2699999999999999E+30</c:v>
                </c:pt>
                <c:pt idx="485">
                  <c:v>-1.2699999999999999E+30</c:v>
                </c:pt>
                <c:pt idx="486">
                  <c:v>-1.2699999999999999E+30</c:v>
                </c:pt>
                <c:pt idx="487">
                  <c:v>-1.2699999999999999E+30</c:v>
                </c:pt>
                <c:pt idx="488">
                  <c:v>-1.2699999999999999E+30</c:v>
                </c:pt>
                <c:pt idx="489">
                  <c:v>-1.2699999999999999E+30</c:v>
                </c:pt>
                <c:pt idx="490">
                  <c:v>-1.2699999999999999E+30</c:v>
                </c:pt>
                <c:pt idx="491">
                  <c:v>3128180000000000</c:v>
                </c:pt>
                <c:pt idx="492">
                  <c:v>3451710000000000</c:v>
                </c:pt>
                <c:pt idx="493">
                  <c:v>-1.2699999999999999E+30</c:v>
                </c:pt>
                <c:pt idx="494">
                  <c:v>-1.2699999999999999E+30</c:v>
                </c:pt>
                <c:pt idx="495">
                  <c:v>-1.2699999999999999E+30</c:v>
                </c:pt>
                <c:pt idx="496">
                  <c:v>4840450000000000</c:v>
                </c:pt>
                <c:pt idx="497">
                  <c:v>-1.2699999999999999E+30</c:v>
                </c:pt>
                <c:pt idx="498">
                  <c:v>-1.2699999999999999E+30</c:v>
                </c:pt>
                <c:pt idx="499">
                  <c:v>3847850000000000</c:v>
                </c:pt>
                <c:pt idx="500">
                  <c:v>-1.2699999999999999E+30</c:v>
                </c:pt>
                <c:pt idx="501">
                  <c:v>-1.2699999999999999E+30</c:v>
                </c:pt>
                <c:pt idx="502">
                  <c:v>-1.2699999999999999E+30</c:v>
                </c:pt>
                <c:pt idx="503">
                  <c:v>-1.2699999999999999E+30</c:v>
                </c:pt>
                <c:pt idx="504">
                  <c:v>-1.2699999999999999E+30</c:v>
                </c:pt>
                <c:pt idx="505">
                  <c:v>-1.2699999999999999E+30</c:v>
                </c:pt>
                <c:pt idx="506">
                  <c:v>3791470000000000</c:v>
                </c:pt>
                <c:pt idx="507">
                  <c:v>-1.2699999999999999E+30</c:v>
                </c:pt>
                <c:pt idx="508">
                  <c:v>4448350000000000</c:v>
                </c:pt>
                <c:pt idx="509">
                  <c:v>3522680000000000</c:v>
                </c:pt>
                <c:pt idx="510">
                  <c:v>-1.2699999999999999E+30</c:v>
                </c:pt>
                <c:pt idx="511">
                  <c:v>-1.2699999999999999E+30</c:v>
                </c:pt>
                <c:pt idx="512">
                  <c:v>4268990000000000</c:v>
                </c:pt>
                <c:pt idx="513">
                  <c:v>4537720000000000</c:v>
                </c:pt>
                <c:pt idx="514">
                  <c:v>5185920000000000</c:v>
                </c:pt>
                <c:pt idx="515">
                  <c:v>3398650000000000</c:v>
                </c:pt>
                <c:pt idx="516">
                  <c:v>4062260000000000</c:v>
                </c:pt>
                <c:pt idx="517">
                  <c:v>-1.2699999999999999E+30</c:v>
                </c:pt>
                <c:pt idx="518">
                  <c:v>2893180000000000</c:v>
                </c:pt>
                <c:pt idx="519">
                  <c:v>3411600000000000</c:v>
                </c:pt>
                <c:pt idx="520">
                  <c:v>5058210000000000</c:v>
                </c:pt>
                <c:pt idx="521">
                  <c:v>5972910000000000</c:v>
                </c:pt>
                <c:pt idx="522">
                  <c:v>-1.2699999999999999E+30</c:v>
                </c:pt>
                <c:pt idx="523">
                  <c:v>5304540000000000</c:v>
                </c:pt>
                <c:pt idx="524">
                  <c:v>-1.2699999999999999E+30</c:v>
                </c:pt>
                <c:pt idx="525">
                  <c:v>5888440000000000</c:v>
                </c:pt>
                <c:pt idx="526">
                  <c:v>6934270000000000</c:v>
                </c:pt>
                <c:pt idx="527">
                  <c:v>-1.2699999999999999E+30</c:v>
                </c:pt>
                <c:pt idx="528">
                  <c:v>-1.2699999999999999E+30</c:v>
                </c:pt>
                <c:pt idx="529">
                  <c:v>6234860000000000</c:v>
                </c:pt>
                <c:pt idx="530">
                  <c:v>5844500000000000</c:v>
                </c:pt>
                <c:pt idx="531">
                  <c:v>-1.2699999999999999E+30</c:v>
                </c:pt>
                <c:pt idx="532">
                  <c:v>7023030000000000</c:v>
                </c:pt>
                <c:pt idx="533">
                  <c:v>-1.2699999999999999E+30</c:v>
                </c:pt>
                <c:pt idx="534">
                  <c:v>-1.2699999999999999E+30</c:v>
                </c:pt>
                <c:pt idx="535">
                  <c:v>8220080000000000</c:v>
                </c:pt>
                <c:pt idx="536">
                  <c:v>7919130000000000</c:v>
                </c:pt>
                <c:pt idx="537">
                  <c:v>4181020000000000</c:v>
                </c:pt>
                <c:pt idx="538">
                  <c:v>7207260000000000</c:v>
                </c:pt>
                <c:pt idx="539">
                  <c:v>-1.2699999999999999E+30</c:v>
                </c:pt>
                <c:pt idx="540">
                  <c:v>4972910000000000</c:v>
                </c:pt>
                <c:pt idx="541">
                  <c:v>5635550000000000</c:v>
                </c:pt>
                <c:pt idx="542">
                  <c:v>4678290000000000</c:v>
                </c:pt>
                <c:pt idx="543">
                  <c:v>6206990000000000</c:v>
                </c:pt>
                <c:pt idx="544">
                  <c:v>6645460000000000</c:v>
                </c:pt>
                <c:pt idx="545">
                  <c:v>1.08E+16</c:v>
                </c:pt>
                <c:pt idx="546">
                  <c:v>-1.2699999999999999E+30</c:v>
                </c:pt>
                <c:pt idx="547">
                  <c:v>6961450000000000</c:v>
                </c:pt>
                <c:pt idx="548">
                  <c:v>4903810000000000</c:v>
                </c:pt>
                <c:pt idx="549">
                  <c:v>2707020000000000</c:v>
                </c:pt>
                <c:pt idx="550">
                  <c:v>3952100000000000</c:v>
                </c:pt>
                <c:pt idx="551">
                  <c:v>4139970000000000</c:v>
                </c:pt>
                <c:pt idx="552">
                  <c:v>-1.2699999999999999E+30</c:v>
                </c:pt>
                <c:pt idx="553">
                  <c:v>5936430000000000</c:v>
                </c:pt>
                <c:pt idx="554">
                  <c:v>5672310000000000</c:v>
                </c:pt>
                <c:pt idx="555">
                  <c:v>4818510000000000</c:v>
                </c:pt>
                <c:pt idx="556">
                  <c:v>4333560000000000</c:v>
                </c:pt>
                <c:pt idx="557">
                  <c:v>5434350000000000</c:v>
                </c:pt>
                <c:pt idx="558">
                  <c:v>-1.2699999999999999E+30</c:v>
                </c:pt>
                <c:pt idx="559">
                  <c:v>-1.2699999999999999E+30</c:v>
                </c:pt>
                <c:pt idx="560">
                  <c:v>-1.2699999999999999E+30</c:v>
                </c:pt>
                <c:pt idx="561">
                  <c:v>4331200000000000</c:v>
                </c:pt>
                <c:pt idx="562">
                  <c:v>4451070000000000</c:v>
                </c:pt>
                <c:pt idx="563">
                  <c:v>4311200000000000</c:v>
                </c:pt>
                <c:pt idx="564">
                  <c:v>6297580000000000</c:v>
                </c:pt>
                <c:pt idx="565">
                  <c:v>3925870000000000</c:v>
                </c:pt>
                <c:pt idx="566">
                  <c:v>-1.2699999999999999E+30</c:v>
                </c:pt>
                <c:pt idx="567">
                  <c:v>4062330000000000</c:v>
                </c:pt>
                <c:pt idx="568">
                  <c:v>-1.2699999999999999E+30</c:v>
                </c:pt>
                <c:pt idx="569">
                  <c:v>-1.2699999999999999E+30</c:v>
                </c:pt>
                <c:pt idx="570">
                  <c:v>-1.2699999999999999E+30</c:v>
                </c:pt>
                <c:pt idx="571">
                  <c:v>-1.2699999999999999E+30</c:v>
                </c:pt>
                <c:pt idx="572">
                  <c:v>6078970000000000</c:v>
                </c:pt>
                <c:pt idx="573">
                  <c:v>-1.2699999999999999E+30</c:v>
                </c:pt>
                <c:pt idx="574">
                  <c:v>4274350000000000</c:v>
                </c:pt>
                <c:pt idx="575">
                  <c:v>-1.2699999999999999E+30</c:v>
                </c:pt>
                <c:pt idx="576">
                  <c:v>-1.2699999999999999E+30</c:v>
                </c:pt>
                <c:pt idx="577">
                  <c:v>-1.2699999999999999E+30</c:v>
                </c:pt>
                <c:pt idx="578">
                  <c:v>-1.2699999999999999E+30</c:v>
                </c:pt>
                <c:pt idx="579">
                  <c:v>-1.2699999999999999E+30</c:v>
                </c:pt>
                <c:pt idx="580">
                  <c:v>3647300000000000</c:v>
                </c:pt>
                <c:pt idx="581">
                  <c:v>-1.2699999999999999E+30</c:v>
                </c:pt>
                <c:pt idx="582">
                  <c:v>7031480000000000</c:v>
                </c:pt>
                <c:pt idx="583">
                  <c:v>3765140000000000</c:v>
                </c:pt>
                <c:pt idx="584">
                  <c:v>2632410000000000</c:v>
                </c:pt>
                <c:pt idx="585">
                  <c:v>4191500000000000</c:v>
                </c:pt>
                <c:pt idx="586">
                  <c:v>-1.2699999999999999E+30</c:v>
                </c:pt>
                <c:pt idx="587">
                  <c:v>-1.2699999999999999E+30</c:v>
                </c:pt>
                <c:pt idx="588">
                  <c:v>-1.2699999999999999E+30</c:v>
                </c:pt>
                <c:pt idx="589">
                  <c:v>-1.2699999999999999E+30</c:v>
                </c:pt>
                <c:pt idx="590">
                  <c:v>-1.2699999999999999E+30</c:v>
                </c:pt>
                <c:pt idx="591">
                  <c:v>-1.2699999999999999E+30</c:v>
                </c:pt>
                <c:pt idx="592">
                  <c:v>-1.2699999999999999E+30</c:v>
                </c:pt>
                <c:pt idx="593">
                  <c:v>-1.2699999999999999E+30</c:v>
                </c:pt>
                <c:pt idx="594">
                  <c:v>-1.2699999999999999E+30</c:v>
                </c:pt>
                <c:pt idx="595">
                  <c:v>-1.2699999999999999E+30</c:v>
                </c:pt>
                <c:pt idx="596">
                  <c:v>3769570000000000</c:v>
                </c:pt>
                <c:pt idx="597">
                  <c:v>4317800000000000</c:v>
                </c:pt>
                <c:pt idx="598">
                  <c:v>3693890000000000</c:v>
                </c:pt>
                <c:pt idx="599">
                  <c:v>-1.2699999999999999E+30</c:v>
                </c:pt>
                <c:pt idx="600">
                  <c:v>-1.2699999999999999E+30</c:v>
                </c:pt>
                <c:pt idx="601">
                  <c:v>3082270000000000</c:v>
                </c:pt>
                <c:pt idx="602">
                  <c:v>2736600000000000</c:v>
                </c:pt>
                <c:pt idx="603">
                  <c:v>-1.2699999999999999E+30</c:v>
                </c:pt>
                <c:pt idx="604">
                  <c:v>-1.2699999999999999E+30</c:v>
                </c:pt>
                <c:pt idx="605">
                  <c:v>-1.2699999999999999E+30</c:v>
                </c:pt>
                <c:pt idx="606">
                  <c:v>-1.2699999999999999E+30</c:v>
                </c:pt>
                <c:pt idx="607">
                  <c:v>-1.2699999999999999E+30</c:v>
                </c:pt>
                <c:pt idx="608">
                  <c:v>4150960000000000</c:v>
                </c:pt>
                <c:pt idx="609">
                  <c:v>6109030000000000</c:v>
                </c:pt>
                <c:pt idx="610">
                  <c:v>4512780000000000</c:v>
                </c:pt>
                <c:pt idx="611">
                  <c:v>-1.2699999999999999E+30</c:v>
                </c:pt>
                <c:pt idx="612">
                  <c:v>-1.2699999999999999E+30</c:v>
                </c:pt>
                <c:pt idx="613">
                  <c:v>4170310000000000</c:v>
                </c:pt>
                <c:pt idx="614">
                  <c:v>5371680000000000</c:v>
                </c:pt>
                <c:pt idx="615">
                  <c:v>6785550000000000</c:v>
                </c:pt>
                <c:pt idx="616">
                  <c:v>3865370000000000</c:v>
                </c:pt>
                <c:pt idx="617">
                  <c:v>5179520000000000</c:v>
                </c:pt>
                <c:pt idx="618">
                  <c:v>5174540000000000</c:v>
                </c:pt>
                <c:pt idx="619">
                  <c:v>-1.2699999999999999E+30</c:v>
                </c:pt>
                <c:pt idx="620">
                  <c:v>6404630000000000</c:v>
                </c:pt>
                <c:pt idx="621">
                  <c:v>3975510000000000</c:v>
                </c:pt>
                <c:pt idx="622">
                  <c:v>6195350000000000</c:v>
                </c:pt>
                <c:pt idx="623">
                  <c:v>4784920000000000</c:v>
                </c:pt>
                <c:pt idx="624">
                  <c:v>3870520000000000</c:v>
                </c:pt>
                <c:pt idx="625">
                  <c:v>-1.2699999999999999E+30</c:v>
                </c:pt>
                <c:pt idx="626">
                  <c:v>-1.2699999999999999E+30</c:v>
                </c:pt>
                <c:pt idx="627">
                  <c:v>-1.2699999999999999E+30</c:v>
                </c:pt>
                <c:pt idx="628">
                  <c:v>-1.2699999999999999E+30</c:v>
                </c:pt>
                <c:pt idx="629">
                  <c:v>-1.2699999999999999E+30</c:v>
                </c:pt>
                <c:pt idx="630">
                  <c:v>-1.2699999999999999E+30</c:v>
                </c:pt>
                <c:pt idx="631">
                  <c:v>-1.2699999999999999E+30</c:v>
                </c:pt>
                <c:pt idx="632">
                  <c:v>-1.2699999999999999E+30</c:v>
                </c:pt>
                <c:pt idx="633">
                  <c:v>3684450000000000</c:v>
                </c:pt>
                <c:pt idx="634">
                  <c:v>5307910000000000</c:v>
                </c:pt>
                <c:pt idx="635">
                  <c:v>5536680000000000</c:v>
                </c:pt>
                <c:pt idx="636">
                  <c:v>-1.2699999999999999E+30</c:v>
                </c:pt>
                <c:pt idx="637">
                  <c:v>3773120000000000</c:v>
                </c:pt>
                <c:pt idx="638">
                  <c:v>5609600000000000</c:v>
                </c:pt>
                <c:pt idx="639">
                  <c:v>-1.2699999999999999E+30</c:v>
                </c:pt>
                <c:pt idx="640">
                  <c:v>-1.2699999999999999E+30</c:v>
                </c:pt>
                <c:pt idx="641">
                  <c:v>-1.2699999999999999E+30</c:v>
                </c:pt>
                <c:pt idx="642">
                  <c:v>3508910000000000</c:v>
                </c:pt>
                <c:pt idx="643">
                  <c:v>-1.2699999999999999E+30</c:v>
                </c:pt>
                <c:pt idx="644">
                  <c:v>-1.2699999999999999E+30</c:v>
                </c:pt>
                <c:pt idx="645">
                  <c:v>3147940000000000</c:v>
                </c:pt>
                <c:pt idx="646">
                  <c:v>-1.2699999999999999E+30</c:v>
                </c:pt>
                <c:pt idx="647">
                  <c:v>-1.2699999999999999E+30</c:v>
                </c:pt>
                <c:pt idx="648">
                  <c:v>5545170000000000</c:v>
                </c:pt>
                <c:pt idx="649">
                  <c:v>3417140000000000</c:v>
                </c:pt>
                <c:pt idx="650">
                  <c:v>-1.2699999999999999E+30</c:v>
                </c:pt>
                <c:pt idx="651">
                  <c:v>-1.2699999999999999E+30</c:v>
                </c:pt>
                <c:pt idx="652">
                  <c:v>4390150000000000</c:v>
                </c:pt>
                <c:pt idx="653">
                  <c:v>3878080000000000</c:v>
                </c:pt>
                <c:pt idx="654">
                  <c:v>3314630000000000</c:v>
                </c:pt>
                <c:pt idx="655">
                  <c:v>-1.2699999999999999E+30</c:v>
                </c:pt>
                <c:pt idx="656">
                  <c:v>4214330000000000</c:v>
                </c:pt>
                <c:pt idx="657">
                  <c:v>3771030000000000</c:v>
                </c:pt>
                <c:pt idx="658">
                  <c:v>3934260000000000</c:v>
                </c:pt>
                <c:pt idx="659">
                  <c:v>-1.2699999999999999E+30</c:v>
                </c:pt>
                <c:pt idx="660">
                  <c:v>-1.2699999999999999E+30</c:v>
                </c:pt>
                <c:pt idx="661">
                  <c:v>-1.2699999999999999E+30</c:v>
                </c:pt>
                <c:pt idx="662">
                  <c:v>2667860000000000</c:v>
                </c:pt>
                <c:pt idx="663">
                  <c:v>-1.2699999999999999E+30</c:v>
                </c:pt>
                <c:pt idx="664">
                  <c:v>-1.2699999999999999E+30</c:v>
                </c:pt>
                <c:pt idx="665">
                  <c:v>4517400000000000</c:v>
                </c:pt>
                <c:pt idx="666">
                  <c:v>-1.2699999999999999E+30</c:v>
                </c:pt>
                <c:pt idx="667">
                  <c:v>-1.2699999999999999E+30</c:v>
                </c:pt>
                <c:pt idx="668">
                  <c:v>5082890000000000</c:v>
                </c:pt>
                <c:pt idx="669">
                  <c:v>8580330000000000</c:v>
                </c:pt>
                <c:pt idx="670">
                  <c:v>-1.2699999999999999E+30</c:v>
                </c:pt>
                <c:pt idx="671">
                  <c:v>4294660000000000</c:v>
                </c:pt>
                <c:pt idx="672">
                  <c:v>3889270000000000</c:v>
                </c:pt>
                <c:pt idx="673">
                  <c:v>7267200000000000</c:v>
                </c:pt>
                <c:pt idx="674">
                  <c:v>-1.2699999999999999E+30</c:v>
                </c:pt>
                <c:pt idx="675">
                  <c:v>5856690000000000</c:v>
                </c:pt>
                <c:pt idx="676">
                  <c:v>-1.2699999999999999E+30</c:v>
                </c:pt>
                <c:pt idx="677">
                  <c:v>-1.2699999999999999E+30</c:v>
                </c:pt>
                <c:pt idx="678">
                  <c:v>4190710000000000</c:v>
                </c:pt>
                <c:pt idx="679">
                  <c:v>-1.2699999999999999E+30</c:v>
                </c:pt>
                <c:pt idx="680">
                  <c:v>-1.2699999999999999E+30</c:v>
                </c:pt>
                <c:pt idx="681">
                  <c:v>-1.2699999999999999E+30</c:v>
                </c:pt>
                <c:pt idx="682">
                  <c:v>4412380000000000</c:v>
                </c:pt>
                <c:pt idx="683">
                  <c:v>-1.2699999999999999E+30</c:v>
                </c:pt>
                <c:pt idx="684">
                  <c:v>3424940000000000</c:v>
                </c:pt>
                <c:pt idx="685">
                  <c:v>-1.2699999999999999E+30</c:v>
                </c:pt>
                <c:pt idx="686">
                  <c:v>-1.2699999999999999E+30</c:v>
                </c:pt>
                <c:pt idx="687">
                  <c:v>3403840000000000</c:v>
                </c:pt>
                <c:pt idx="688">
                  <c:v>-1.2699999999999999E+30</c:v>
                </c:pt>
                <c:pt idx="689">
                  <c:v>2449790000000000</c:v>
                </c:pt>
                <c:pt idx="690">
                  <c:v>-1.2699999999999999E+30</c:v>
                </c:pt>
                <c:pt idx="691">
                  <c:v>2267560000000000</c:v>
                </c:pt>
                <c:pt idx="692">
                  <c:v>-1.2699999999999999E+30</c:v>
                </c:pt>
                <c:pt idx="693">
                  <c:v>3722510000000000</c:v>
                </c:pt>
                <c:pt idx="694">
                  <c:v>2923600000000000</c:v>
                </c:pt>
                <c:pt idx="695">
                  <c:v>-1.2699999999999999E+30</c:v>
                </c:pt>
                <c:pt idx="696">
                  <c:v>-1.2699999999999999E+30</c:v>
                </c:pt>
                <c:pt idx="697">
                  <c:v>-1.2699999999999999E+30</c:v>
                </c:pt>
                <c:pt idx="698">
                  <c:v>-1.2699999999999999E+30</c:v>
                </c:pt>
                <c:pt idx="699">
                  <c:v>2587060000000000</c:v>
                </c:pt>
                <c:pt idx="700">
                  <c:v>-1.2699999999999999E+30</c:v>
                </c:pt>
                <c:pt idx="701">
                  <c:v>-1.2699999999999999E+30</c:v>
                </c:pt>
                <c:pt idx="702">
                  <c:v>-1.2699999999999999E+30</c:v>
                </c:pt>
                <c:pt idx="703">
                  <c:v>-1.2699999999999999E+30</c:v>
                </c:pt>
                <c:pt idx="704">
                  <c:v>6012080000000000</c:v>
                </c:pt>
                <c:pt idx="705">
                  <c:v>3863020000000000</c:v>
                </c:pt>
                <c:pt idx="706">
                  <c:v>-1.2699999999999999E+30</c:v>
                </c:pt>
                <c:pt idx="707">
                  <c:v>-1.2699999999999999E+30</c:v>
                </c:pt>
                <c:pt idx="708">
                  <c:v>5223550000000000</c:v>
                </c:pt>
                <c:pt idx="709">
                  <c:v>-1.2699999999999999E+30</c:v>
                </c:pt>
                <c:pt idx="710">
                  <c:v>-1.2699999999999999E+30</c:v>
                </c:pt>
                <c:pt idx="711">
                  <c:v>-1.2699999999999999E+30</c:v>
                </c:pt>
                <c:pt idx="712">
                  <c:v>2975930000000000</c:v>
                </c:pt>
                <c:pt idx="713">
                  <c:v>5696170000000000</c:v>
                </c:pt>
                <c:pt idx="714">
                  <c:v>-1.2699999999999999E+30</c:v>
                </c:pt>
                <c:pt idx="715">
                  <c:v>6498320000000000</c:v>
                </c:pt>
                <c:pt idx="716">
                  <c:v>-1.2699999999999999E+30</c:v>
                </c:pt>
                <c:pt idx="717">
                  <c:v>5805880000000000</c:v>
                </c:pt>
                <c:pt idx="718">
                  <c:v>-1.2699999999999999E+30</c:v>
                </c:pt>
                <c:pt idx="719">
                  <c:v>5618580000000000</c:v>
                </c:pt>
                <c:pt idx="720">
                  <c:v>5362430000000000</c:v>
                </c:pt>
                <c:pt idx="721">
                  <c:v>9503240000000000</c:v>
                </c:pt>
                <c:pt idx="722">
                  <c:v>3736060000000000</c:v>
                </c:pt>
                <c:pt idx="723">
                  <c:v>-1.2699999999999999E+30</c:v>
                </c:pt>
                <c:pt idx="724">
                  <c:v>-1.2699999999999999E+30</c:v>
                </c:pt>
                <c:pt idx="725">
                  <c:v>7398980000000000</c:v>
                </c:pt>
                <c:pt idx="726">
                  <c:v>-1.2699999999999999E+30</c:v>
                </c:pt>
                <c:pt idx="727">
                  <c:v>7406690000000000</c:v>
                </c:pt>
                <c:pt idx="728">
                  <c:v>4694410000000000</c:v>
                </c:pt>
                <c:pt idx="729">
                  <c:v>-1.2699999999999999E+30</c:v>
                </c:pt>
                <c:pt idx="730">
                  <c:v>4835090000000000</c:v>
                </c:pt>
                <c:pt idx="731">
                  <c:v>-1.2699999999999999E+30</c:v>
                </c:pt>
                <c:pt idx="732">
                  <c:v>-1.2699999999999999E+30</c:v>
                </c:pt>
                <c:pt idx="733">
                  <c:v>-1.2699999999999999E+30</c:v>
                </c:pt>
                <c:pt idx="734">
                  <c:v>-1.2699999999999999E+30</c:v>
                </c:pt>
                <c:pt idx="735">
                  <c:v>2262660000000000</c:v>
                </c:pt>
                <c:pt idx="736">
                  <c:v>5744450000000000</c:v>
                </c:pt>
                <c:pt idx="737">
                  <c:v>4119360000000000</c:v>
                </c:pt>
                <c:pt idx="738">
                  <c:v>-1.2699999999999999E+30</c:v>
                </c:pt>
                <c:pt idx="739">
                  <c:v>3390190000000000</c:v>
                </c:pt>
                <c:pt idx="740">
                  <c:v>5508550000000000</c:v>
                </c:pt>
                <c:pt idx="741">
                  <c:v>1762370000000000</c:v>
                </c:pt>
                <c:pt idx="742">
                  <c:v>-1.2699999999999999E+30</c:v>
                </c:pt>
                <c:pt idx="743">
                  <c:v>3001190000000000</c:v>
                </c:pt>
                <c:pt idx="744">
                  <c:v>4370310000000000</c:v>
                </c:pt>
                <c:pt idx="745">
                  <c:v>-1.2699999999999999E+30</c:v>
                </c:pt>
                <c:pt idx="746">
                  <c:v>-1.2699999999999999E+30</c:v>
                </c:pt>
                <c:pt idx="747">
                  <c:v>-1.2699999999999999E+30</c:v>
                </c:pt>
                <c:pt idx="748">
                  <c:v>-1.2699999999999999E+30</c:v>
                </c:pt>
                <c:pt idx="749">
                  <c:v>3657150000000000</c:v>
                </c:pt>
                <c:pt idx="750">
                  <c:v>-1.2699999999999999E+30</c:v>
                </c:pt>
                <c:pt idx="751">
                  <c:v>3592350000000000</c:v>
                </c:pt>
                <c:pt idx="752">
                  <c:v>-1.2699999999999999E+30</c:v>
                </c:pt>
                <c:pt idx="753">
                  <c:v>5232780000000000</c:v>
                </c:pt>
                <c:pt idx="754">
                  <c:v>4099930000000000</c:v>
                </c:pt>
                <c:pt idx="755">
                  <c:v>4132470000000000</c:v>
                </c:pt>
                <c:pt idx="756">
                  <c:v>4415100000000000</c:v>
                </c:pt>
                <c:pt idx="757">
                  <c:v>-1.2699999999999999E+30</c:v>
                </c:pt>
                <c:pt idx="758">
                  <c:v>-1.2699999999999999E+30</c:v>
                </c:pt>
                <c:pt idx="759">
                  <c:v>3234460000000000</c:v>
                </c:pt>
                <c:pt idx="760">
                  <c:v>-1.2699999999999999E+30</c:v>
                </c:pt>
                <c:pt idx="761">
                  <c:v>4695960000000000</c:v>
                </c:pt>
                <c:pt idx="762">
                  <c:v>3700680000000000</c:v>
                </c:pt>
                <c:pt idx="763">
                  <c:v>5273420000000000</c:v>
                </c:pt>
                <c:pt idx="764">
                  <c:v>-1.2699999999999999E+30</c:v>
                </c:pt>
                <c:pt idx="765">
                  <c:v>4177150000000000</c:v>
                </c:pt>
                <c:pt idx="766">
                  <c:v>5271660000000000</c:v>
                </c:pt>
                <c:pt idx="767">
                  <c:v>3130250000000000</c:v>
                </c:pt>
                <c:pt idx="768">
                  <c:v>-1.2699999999999999E+30</c:v>
                </c:pt>
                <c:pt idx="769">
                  <c:v>-1.2699999999999999E+30</c:v>
                </c:pt>
                <c:pt idx="770">
                  <c:v>4135690000000000</c:v>
                </c:pt>
                <c:pt idx="771">
                  <c:v>7521170000000000</c:v>
                </c:pt>
                <c:pt idx="772">
                  <c:v>-1.2699999999999999E+30</c:v>
                </c:pt>
                <c:pt idx="773">
                  <c:v>-1.2699999999999999E+30</c:v>
                </c:pt>
                <c:pt idx="774">
                  <c:v>5180910000000000</c:v>
                </c:pt>
                <c:pt idx="775">
                  <c:v>4462230000000000</c:v>
                </c:pt>
                <c:pt idx="776">
                  <c:v>-1.2699999999999999E+30</c:v>
                </c:pt>
                <c:pt idx="777">
                  <c:v>4902270000000000</c:v>
                </c:pt>
                <c:pt idx="778">
                  <c:v>-1.2699999999999999E+30</c:v>
                </c:pt>
                <c:pt idx="779">
                  <c:v>5477160000000000</c:v>
                </c:pt>
                <c:pt idx="780">
                  <c:v>4306490000000000</c:v>
                </c:pt>
                <c:pt idx="781">
                  <c:v>2870270000000000</c:v>
                </c:pt>
                <c:pt idx="782">
                  <c:v>-1.2699999999999999E+30</c:v>
                </c:pt>
                <c:pt idx="783">
                  <c:v>4818300000000000</c:v>
                </c:pt>
                <c:pt idx="784">
                  <c:v>5740260000000000</c:v>
                </c:pt>
                <c:pt idx="785">
                  <c:v>6560910000000000</c:v>
                </c:pt>
                <c:pt idx="786">
                  <c:v>5099660000000000</c:v>
                </c:pt>
                <c:pt idx="787">
                  <c:v>5756890000000000</c:v>
                </c:pt>
                <c:pt idx="788">
                  <c:v>-1.2699999999999999E+30</c:v>
                </c:pt>
                <c:pt idx="789">
                  <c:v>-1.2699999999999999E+30</c:v>
                </c:pt>
                <c:pt idx="790">
                  <c:v>-1.2699999999999999E+30</c:v>
                </c:pt>
                <c:pt idx="791">
                  <c:v>-1.2699999999999999E+30</c:v>
                </c:pt>
                <c:pt idx="792">
                  <c:v>-1.2699999999999999E+30</c:v>
                </c:pt>
                <c:pt idx="793">
                  <c:v>-1.2699999999999999E+30</c:v>
                </c:pt>
                <c:pt idx="794">
                  <c:v>-1.2699999999999999E+30</c:v>
                </c:pt>
                <c:pt idx="795">
                  <c:v>-1.2699999999999999E+30</c:v>
                </c:pt>
                <c:pt idx="796">
                  <c:v>-1.2699999999999999E+30</c:v>
                </c:pt>
                <c:pt idx="797">
                  <c:v>-1.2699999999999999E+30</c:v>
                </c:pt>
                <c:pt idx="798">
                  <c:v>3969590000000000</c:v>
                </c:pt>
                <c:pt idx="799">
                  <c:v>-1.2699999999999999E+30</c:v>
                </c:pt>
                <c:pt idx="800">
                  <c:v>-1.2699999999999999E+30</c:v>
                </c:pt>
                <c:pt idx="801">
                  <c:v>-1.2699999999999999E+30</c:v>
                </c:pt>
                <c:pt idx="802">
                  <c:v>-1.2699999999999999E+30</c:v>
                </c:pt>
                <c:pt idx="803">
                  <c:v>-1.2699999999999999E+30</c:v>
                </c:pt>
                <c:pt idx="804">
                  <c:v>-1.2699999999999999E+30</c:v>
                </c:pt>
                <c:pt idx="805">
                  <c:v>-1.2699999999999999E+30</c:v>
                </c:pt>
                <c:pt idx="806">
                  <c:v>-1.2699999999999999E+30</c:v>
                </c:pt>
                <c:pt idx="807">
                  <c:v>-1.2699999999999999E+30</c:v>
                </c:pt>
                <c:pt idx="808">
                  <c:v>5807800000000000</c:v>
                </c:pt>
                <c:pt idx="809">
                  <c:v>-1.2699999999999999E+30</c:v>
                </c:pt>
                <c:pt idx="810">
                  <c:v>4918050000000000</c:v>
                </c:pt>
                <c:pt idx="811">
                  <c:v>5995860000000000</c:v>
                </c:pt>
                <c:pt idx="812">
                  <c:v>4948480000000000</c:v>
                </c:pt>
                <c:pt idx="813">
                  <c:v>3639970000000000</c:v>
                </c:pt>
                <c:pt idx="814">
                  <c:v>-1.2699999999999999E+30</c:v>
                </c:pt>
                <c:pt idx="815">
                  <c:v>5456980000000000</c:v>
                </c:pt>
                <c:pt idx="816">
                  <c:v>6142380000000000</c:v>
                </c:pt>
                <c:pt idx="817">
                  <c:v>3503230000000000</c:v>
                </c:pt>
                <c:pt idx="818">
                  <c:v>7902650000000000</c:v>
                </c:pt>
                <c:pt idx="819">
                  <c:v>-1.2699999999999999E+30</c:v>
                </c:pt>
                <c:pt idx="820">
                  <c:v>6346440000000000</c:v>
                </c:pt>
                <c:pt idx="821">
                  <c:v>6053390000000000</c:v>
                </c:pt>
                <c:pt idx="822">
                  <c:v>3616470000000000</c:v>
                </c:pt>
                <c:pt idx="823">
                  <c:v>6436680000000000</c:v>
                </c:pt>
                <c:pt idx="824">
                  <c:v>-1.2699999999999999E+30</c:v>
                </c:pt>
                <c:pt idx="825">
                  <c:v>5020910000000000</c:v>
                </c:pt>
                <c:pt idx="826">
                  <c:v>7898930000000000</c:v>
                </c:pt>
                <c:pt idx="827">
                  <c:v>6675020000000000</c:v>
                </c:pt>
                <c:pt idx="828">
                  <c:v>-1.2699999999999999E+30</c:v>
                </c:pt>
                <c:pt idx="829">
                  <c:v>7479050000000000</c:v>
                </c:pt>
                <c:pt idx="830">
                  <c:v>5577420000000000</c:v>
                </c:pt>
                <c:pt idx="831">
                  <c:v>-1.2699999999999999E+30</c:v>
                </c:pt>
                <c:pt idx="832">
                  <c:v>-1.2699999999999999E+30</c:v>
                </c:pt>
                <c:pt idx="833">
                  <c:v>5931140000000000</c:v>
                </c:pt>
                <c:pt idx="834">
                  <c:v>3495350000000000</c:v>
                </c:pt>
                <c:pt idx="835">
                  <c:v>5470620000000000</c:v>
                </c:pt>
                <c:pt idx="836">
                  <c:v>-1.2699999999999999E+30</c:v>
                </c:pt>
                <c:pt idx="837">
                  <c:v>5814880000000000</c:v>
                </c:pt>
                <c:pt idx="838">
                  <c:v>5155860000000000</c:v>
                </c:pt>
                <c:pt idx="839">
                  <c:v>-1.2699999999999999E+30</c:v>
                </c:pt>
                <c:pt idx="840">
                  <c:v>5852340000000000</c:v>
                </c:pt>
                <c:pt idx="841">
                  <c:v>-1.2699999999999999E+30</c:v>
                </c:pt>
                <c:pt idx="842">
                  <c:v>-1.2699999999999999E+30</c:v>
                </c:pt>
                <c:pt idx="843">
                  <c:v>-1.2699999999999999E+30</c:v>
                </c:pt>
                <c:pt idx="844">
                  <c:v>2804150000000000</c:v>
                </c:pt>
                <c:pt idx="845">
                  <c:v>-1.2699999999999999E+30</c:v>
                </c:pt>
                <c:pt idx="846">
                  <c:v>-1.2699999999999999E+30</c:v>
                </c:pt>
                <c:pt idx="847">
                  <c:v>-1.2699999999999999E+30</c:v>
                </c:pt>
                <c:pt idx="848">
                  <c:v>-1.2699999999999999E+30</c:v>
                </c:pt>
                <c:pt idx="849">
                  <c:v>-1.2699999999999999E+30</c:v>
                </c:pt>
                <c:pt idx="850">
                  <c:v>6889580000000000</c:v>
                </c:pt>
                <c:pt idx="851">
                  <c:v>3905170000000000</c:v>
                </c:pt>
                <c:pt idx="852">
                  <c:v>-1.2699999999999999E+30</c:v>
                </c:pt>
                <c:pt idx="853">
                  <c:v>6368880000000000</c:v>
                </c:pt>
                <c:pt idx="854">
                  <c:v>2812590000000000</c:v>
                </c:pt>
                <c:pt idx="855">
                  <c:v>-1.2699999999999999E+30</c:v>
                </c:pt>
                <c:pt idx="856">
                  <c:v>-1.2699999999999999E+30</c:v>
                </c:pt>
                <c:pt idx="857">
                  <c:v>-1.2699999999999999E+30</c:v>
                </c:pt>
                <c:pt idx="858">
                  <c:v>-1.2699999999999999E+30</c:v>
                </c:pt>
                <c:pt idx="859">
                  <c:v>3767290000000000</c:v>
                </c:pt>
                <c:pt idx="860">
                  <c:v>3459390000000000</c:v>
                </c:pt>
                <c:pt idx="861">
                  <c:v>-1.2699999999999999E+30</c:v>
                </c:pt>
                <c:pt idx="862">
                  <c:v>-1.2699999999999999E+30</c:v>
                </c:pt>
                <c:pt idx="863">
                  <c:v>-1.2699999999999999E+30</c:v>
                </c:pt>
                <c:pt idx="864">
                  <c:v>4932380000000000</c:v>
                </c:pt>
                <c:pt idx="865">
                  <c:v>4079040000000000</c:v>
                </c:pt>
                <c:pt idx="866">
                  <c:v>3749950000000000</c:v>
                </c:pt>
                <c:pt idx="867">
                  <c:v>5167040000000000</c:v>
                </c:pt>
                <c:pt idx="868">
                  <c:v>4311660000000000</c:v>
                </c:pt>
                <c:pt idx="869">
                  <c:v>3237400000000000</c:v>
                </c:pt>
                <c:pt idx="870">
                  <c:v>-1.2699999999999999E+30</c:v>
                </c:pt>
                <c:pt idx="871">
                  <c:v>4378200000000000</c:v>
                </c:pt>
                <c:pt idx="872">
                  <c:v>3051100000000000</c:v>
                </c:pt>
                <c:pt idx="873">
                  <c:v>-1.2699999999999999E+30</c:v>
                </c:pt>
                <c:pt idx="874">
                  <c:v>5112550000000000</c:v>
                </c:pt>
                <c:pt idx="875">
                  <c:v>-1.2699999999999999E+30</c:v>
                </c:pt>
                <c:pt idx="876">
                  <c:v>3581350000000000</c:v>
                </c:pt>
                <c:pt idx="877">
                  <c:v>3569730000000000</c:v>
                </c:pt>
                <c:pt idx="878">
                  <c:v>4455950000000000</c:v>
                </c:pt>
                <c:pt idx="879">
                  <c:v>8107550000000000</c:v>
                </c:pt>
                <c:pt idx="880">
                  <c:v>-1.2699999999999999E+30</c:v>
                </c:pt>
                <c:pt idx="881">
                  <c:v>6786670000000000</c:v>
                </c:pt>
                <c:pt idx="882">
                  <c:v>7354660000000000</c:v>
                </c:pt>
                <c:pt idx="883">
                  <c:v>5712030000000000</c:v>
                </c:pt>
                <c:pt idx="884">
                  <c:v>5724110000000000</c:v>
                </c:pt>
                <c:pt idx="885">
                  <c:v>-1.2699999999999999E+30</c:v>
                </c:pt>
                <c:pt idx="886">
                  <c:v>3944450000000000</c:v>
                </c:pt>
                <c:pt idx="887">
                  <c:v>5110710000000000</c:v>
                </c:pt>
                <c:pt idx="888">
                  <c:v>5349300000000000</c:v>
                </c:pt>
                <c:pt idx="889">
                  <c:v>2112710000000000</c:v>
                </c:pt>
                <c:pt idx="890">
                  <c:v>-1.2699999999999999E+30</c:v>
                </c:pt>
                <c:pt idx="891">
                  <c:v>4640900000000000</c:v>
                </c:pt>
                <c:pt idx="892">
                  <c:v>-1.2699999999999999E+30</c:v>
                </c:pt>
                <c:pt idx="893">
                  <c:v>5539540000000000</c:v>
                </c:pt>
                <c:pt idx="894">
                  <c:v>-1.2699999999999999E+30</c:v>
                </c:pt>
                <c:pt idx="895">
                  <c:v>-1.2699999999999999E+30</c:v>
                </c:pt>
                <c:pt idx="896">
                  <c:v>-1.2699999999999999E+30</c:v>
                </c:pt>
                <c:pt idx="897">
                  <c:v>-1.2699999999999999E+30</c:v>
                </c:pt>
                <c:pt idx="898">
                  <c:v>-1.2699999999999999E+30</c:v>
                </c:pt>
                <c:pt idx="899">
                  <c:v>-1.2699999999999999E+30</c:v>
                </c:pt>
                <c:pt idx="900">
                  <c:v>-1.2699999999999999E+30</c:v>
                </c:pt>
                <c:pt idx="901">
                  <c:v>3453580000000000</c:v>
                </c:pt>
                <c:pt idx="902">
                  <c:v>-1.2699999999999999E+30</c:v>
                </c:pt>
                <c:pt idx="903">
                  <c:v>5819660000000000</c:v>
                </c:pt>
                <c:pt idx="904">
                  <c:v>4608760000000000</c:v>
                </c:pt>
                <c:pt idx="905">
                  <c:v>-1.2699999999999999E+30</c:v>
                </c:pt>
                <c:pt idx="906">
                  <c:v>-1.2699999999999999E+30</c:v>
                </c:pt>
                <c:pt idx="907">
                  <c:v>3293510000000000</c:v>
                </c:pt>
                <c:pt idx="908">
                  <c:v>-1.2699999999999999E+30</c:v>
                </c:pt>
                <c:pt idx="909">
                  <c:v>-1.2699999999999999E+30</c:v>
                </c:pt>
                <c:pt idx="910">
                  <c:v>-1.2699999999999999E+30</c:v>
                </c:pt>
                <c:pt idx="911">
                  <c:v>-1.2699999999999999E+30</c:v>
                </c:pt>
                <c:pt idx="912">
                  <c:v>-1.2699999999999999E+30</c:v>
                </c:pt>
                <c:pt idx="913">
                  <c:v>4683710000000000</c:v>
                </c:pt>
                <c:pt idx="914">
                  <c:v>4950530000000000</c:v>
                </c:pt>
                <c:pt idx="915">
                  <c:v>-1.2699999999999999E+30</c:v>
                </c:pt>
                <c:pt idx="916">
                  <c:v>4302320000000000</c:v>
                </c:pt>
                <c:pt idx="917">
                  <c:v>-1.2699999999999999E+30</c:v>
                </c:pt>
                <c:pt idx="918">
                  <c:v>3101060000000000</c:v>
                </c:pt>
                <c:pt idx="919">
                  <c:v>7461370000000000</c:v>
                </c:pt>
                <c:pt idx="920">
                  <c:v>4642980000000000</c:v>
                </c:pt>
                <c:pt idx="921">
                  <c:v>-1.2699999999999999E+30</c:v>
                </c:pt>
                <c:pt idx="922">
                  <c:v>4537540000000000</c:v>
                </c:pt>
                <c:pt idx="923">
                  <c:v>3559050000000000</c:v>
                </c:pt>
                <c:pt idx="924">
                  <c:v>4378640000000000</c:v>
                </c:pt>
                <c:pt idx="925">
                  <c:v>-1.2699999999999999E+30</c:v>
                </c:pt>
                <c:pt idx="926">
                  <c:v>4195940000000000</c:v>
                </c:pt>
                <c:pt idx="927">
                  <c:v>-1.2699999999999999E+30</c:v>
                </c:pt>
                <c:pt idx="928">
                  <c:v>4337370000000000</c:v>
                </c:pt>
                <c:pt idx="929">
                  <c:v>5232840000000000</c:v>
                </c:pt>
                <c:pt idx="930">
                  <c:v>4607510000000000</c:v>
                </c:pt>
                <c:pt idx="931">
                  <c:v>-1.2699999999999999E+30</c:v>
                </c:pt>
                <c:pt idx="932">
                  <c:v>5077970000000000</c:v>
                </c:pt>
                <c:pt idx="933">
                  <c:v>-1.2699999999999999E+30</c:v>
                </c:pt>
                <c:pt idx="934">
                  <c:v>-1.2699999999999999E+30</c:v>
                </c:pt>
                <c:pt idx="935">
                  <c:v>8424230000000000</c:v>
                </c:pt>
                <c:pt idx="936">
                  <c:v>5533950000000000</c:v>
                </c:pt>
                <c:pt idx="937">
                  <c:v>1.18E+16</c:v>
                </c:pt>
                <c:pt idx="938">
                  <c:v>5084920000000000</c:v>
                </c:pt>
                <c:pt idx="939">
                  <c:v>-1.2699999999999999E+30</c:v>
                </c:pt>
                <c:pt idx="940">
                  <c:v>3911200000000000</c:v>
                </c:pt>
                <c:pt idx="941">
                  <c:v>5916920000000000</c:v>
                </c:pt>
                <c:pt idx="942">
                  <c:v>-1.2699999999999999E+30</c:v>
                </c:pt>
                <c:pt idx="943">
                  <c:v>4275890000000000</c:v>
                </c:pt>
                <c:pt idx="944">
                  <c:v>7023000000000000</c:v>
                </c:pt>
                <c:pt idx="945">
                  <c:v>6275000000000000</c:v>
                </c:pt>
                <c:pt idx="946">
                  <c:v>3493880000000000</c:v>
                </c:pt>
                <c:pt idx="947">
                  <c:v>-1.2699999999999999E+30</c:v>
                </c:pt>
                <c:pt idx="948">
                  <c:v>3862180000000000</c:v>
                </c:pt>
                <c:pt idx="949">
                  <c:v>-1.2699999999999999E+30</c:v>
                </c:pt>
                <c:pt idx="950">
                  <c:v>-1.2699999999999999E+30</c:v>
                </c:pt>
                <c:pt idx="951">
                  <c:v>3679960000000000</c:v>
                </c:pt>
                <c:pt idx="952">
                  <c:v>5944000000000000</c:v>
                </c:pt>
                <c:pt idx="953">
                  <c:v>5153900000000000</c:v>
                </c:pt>
                <c:pt idx="954">
                  <c:v>6342160000000000</c:v>
                </c:pt>
                <c:pt idx="955">
                  <c:v>5590830000000000</c:v>
                </c:pt>
                <c:pt idx="956">
                  <c:v>5583630000000000</c:v>
                </c:pt>
                <c:pt idx="957">
                  <c:v>-1.2699999999999999E+30</c:v>
                </c:pt>
                <c:pt idx="958">
                  <c:v>7188090000000000</c:v>
                </c:pt>
                <c:pt idx="959">
                  <c:v>-1.2699999999999999E+30</c:v>
                </c:pt>
                <c:pt idx="960">
                  <c:v>-1.2699999999999999E+30</c:v>
                </c:pt>
                <c:pt idx="961">
                  <c:v>-1.2699999999999999E+30</c:v>
                </c:pt>
                <c:pt idx="962">
                  <c:v>-1.2699999999999999E+30</c:v>
                </c:pt>
                <c:pt idx="963">
                  <c:v>2508220000000000</c:v>
                </c:pt>
                <c:pt idx="964">
                  <c:v>-1.2699999999999999E+30</c:v>
                </c:pt>
                <c:pt idx="965">
                  <c:v>-1.2699999999999999E+30</c:v>
                </c:pt>
                <c:pt idx="966">
                  <c:v>2851830000000000</c:v>
                </c:pt>
                <c:pt idx="967">
                  <c:v>3539180000000000</c:v>
                </c:pt>
                <c:pt idx="968">
                  <c:v>4091660000000000</c:v>
                </c:pt>
                <c:pt idx="969">
                  <c:v>-1.2699999999999999E+30</c:v>
                </c:pt>
                <c:pt idx="970">
                  <c:v>-1.2699999999999999E+30</c:v>
                </c:pt>
                <c:pt idx="971">
                  <c:v>-1.2699999999999999E+30</c:v>
                </c:pt>
                <c:pt idx="972">
                  <c:v>4994510000000000</c:v>
                </c:pt>
                <c:pt idx="973">
                  <c:v>-1.2699999999999999E+30</c:v>
                </c:pt>
                <c:pt idx="974">
                  <c:v>-1.2699999999999999E+30</c:v>
                </c:pt>
                <c:pt idx="975">
                  <c:v>2731690000000000</c:v>
                </c:pt>
                <c:pt idx="976">
                  <c:v>-1.2699999999999999E+30</c:v>
                </c:pt>
                <c:pt idx="977">
                  <c:v>-1.2699999999999999E+30</c:v>
                </c:pt>
                <c:pt idx="978">
                  <c:v>4939360000000000</c:v>
                </c:pt>
                <c:pt idx="979">
                  <c:v>-1.2699999999999999E+30</c:v>
                </c:pt>
                <c:pt idx="980">
                  <c:v>-1.2699999999999999E+30</c:v>
                </c:pt>
                <c:pt idx="981">
                  <c:v>-1.2699999999999999E+30</c:v>
                </c:pt>
                <c:pt idx="982">
                  <c:v>-1.2699999999999999E+30</c:v>
                </c:pt>
                <c:pt idx="983">
                  <c:v>2914540000000000</c:v>
                </c:pt>
                <c:pt idx="984">
                  <c:v>-1.2699999999999999E+30</c:v>
                </c:pt>
                <c:pt idx="985">
                  <c:v>-1.2699999999999999E+30</c:v>
                </c:pt>
                <c:pt idx="986">
                  <c:v>-1.2699999999999999E+30</c:v>
                </c:pt>
                <c:pt idx="987">
                  <c:v>3540590000000000</c:v>
                </c:pt>
                <c:pt idx="988">
                  <c:v>3426740000000000</c:v>
                </c:pt>
                <c:pt idx="989">
                  <c:v>-1.2699999999999999E+30</c:v>
                </c:pt>
                <c:pt idx="990">
                  <c:v>-1.2699999999999999E+30</c:v>
                </c:pt>
                <c:pt idx="991">
                  <c:v>4333290000000000</c:v>
                </c:pt>
                <c:pt idx="992">
                  <c:v>-1.2699999999999999E+30</c:v>
                </c:pt>
                <c:pt idx="993">
                  <c:v>4012200000000000</c:v>
                </c:pt>
                <c:pt idx="994">
                  <c:v>4459920000000000</c:v>
                </c:pt>
                <c:pt idx="995">
                  <c:v>-1.2699999999999999E+30</c:v>
                </c:pt>
                <c:pt idx="996">
                  <c:v>4358340000000000</c:v>
                </c:pt>
                <c:pt idx="997">
                  <c:v>5585610000000000</c:v>
                </c:pt>
                <c:pt idx="998">
                  <c:v>-1.2699999999999999E+30</c:v>
                </c:pt>
                <c:pt idx="999">
                  <c:v>-1.2699999999999999E+30</c:v>
                </c:pt>
                <c:pt idx="1000">
                  <c:v>5747200000000000</c:v>
                </c:pt>
                <c:pt idx="1001">
                  <c:v>-1.2699999999999999E+30</c:v>
                </c:pt>
                <c:pt idx="1002">
                  <c:v>3769950000000000</c:v>
                </c:pt>
                <c:pt idx="1003">
                  <c:v>5217080000000000</c:v>
                </c:pt>
                <c:pt idx="1004">
                  <c:v>7549480000000000</c:v>
                </c:pt>
                <c:pt idx="1005">
                  <c:v>-1.2699999999999999E+30</c:v>
                </c:pt>
                <c:pt idx="1006">
                  <c:v>3966520000000000</c:v>
                </c:pt>
                <c:pt idx="1007">
                  <c:v>6865460000000000</c:v>
                </c:pt>
                <c:pt idx="1008">
                  <c:v>4820370000000000</c:v>
                </c:pt>
                <c:pt idx="1009">
                  <c:v>2996330000000000</c:v>
                </c:pt>
                <c:pt idx="1010">
                  <c:v>5139430000000000</c:v>
                </c:pt>
                <c:pt idx="1011">
                  <c:v>4635410000000000</c:v>
                </c:pt>
                <c:pt idx="1012">
                  <c:v>-1.2699999999999999E+30</c:v>
                </c:pt>
                <c:pt idx="1013">
                  <c:v>5540690000000000</c:v>
                </c:pt>
                <c:pt idx="1014">
                  <c:v>3939300000000000</c:v>
                </c:pt>
                <c:pt idx="1015">
                  <c:v>6110520000000000</c:v>
                </c:pt>
                <c:pt idx="1016">
                  <c:v>4655310000000000</c:v>
                </c:pt>
                <c:pt idx="1017">
                  <c:v>-1.2699999999999999E+30</c:v>
                </c:pt>
                <c:pt idx="1018">
                  <c:v>3827430000000000</c:v>
                </c:pt>
                <c:pt idx="1019">
                  <c:v>5060790000000000</c:v>
                </c:pt>
                <c:pt idx="1020">
                  <c:v>-1.2699999999999999E+30</c:v>
                </c:pt>
                <c:pt idx="1021">
                  <c:v>3857920000000000</c:v>
                </c:pt>
                <c:pt idx="1022">
                  <c:v>4099490000000000</c:v>
                </c:pt>
                <c:pt idx="1023">
                  <c:v>4376250000000000</c:v>
                </c:pt>
                <c:pt idx="1024">
                  <c:v>-1.2699999999999999E+30</c:v>
                </c:pt>
                <c:pt idx="1025">
                  <c:v>-1.2699999999999999E+30</c:v>
                </c:pt>
                <c:pt idx="1026">
                  <c:v>-1.2699999999999999E+30</c:v>
                </c:pt>
                <c:pt idx="1027">
                  <c:v>-1.2699999999999999E+30</c:v>
                </c:pt>
                <c:pt idx="1028">
                  <c:v>3906970000000000</c:v>
                </c:pt>
                <c:pt idx="1029">
                  <c:v>4990020000000000</c:v>
                </c:pt>
                <c:pt idx="1030">
                  <c:v>-1.2699999999999999E+30</c:v>
                </c:pt>
                <c:pt idx="1031">
                  <c:v>-1.2699999999999999E+30</c:v>
                </c:pt>
                <c:pt idx="1032">
                  <c:v>6546460000000000</c:v>
                </c:pt>
                <c:pt idx="1033">
                  <c:v>7543520000000000</c:v>
                </c:pt>
                <c:pt idx="1034">
                  <c:v>5657050000000000</c:v>
                </c:pt>
                <c:pt idx="1035">
                  <c:v>-1.2699999999999999E+30</c:v>
                </c:pt>
                <c:pt idx="1036">
                  <c:v>3673960000000000</c:v>
                </c:pt>
                <c:pt idx="1037">
                  <c:v>-1.2699999999999999E+30</c:v>
                </c:pt>
                <c:pt idx="1038">
                  <c:v>-1.2699999999999999E+30</c:v>
                </c:pt>
                <c:pt idx="1039">
                  <c:v>4521670000000000</c:v>
                </c:pt>
                <c:pt idx="1040">
                  <c:v>5029450000000000</c:v>
                </c:pt>
                <c:pt idx="1041">
                  <c:v>-1.2699999999999999E+30</c:v>
                </c:pt>
                <c:pt idx="1042">
                  <c:v>-1.2699999999999999E+30</c:v>
                </c:pt>
                <c:pt idx="1043">
                  <c:v>2339520000000000</c:v>
                </c:pt>
                <c:pt idx="1044">
                  <c:v>-1.2699999999999999E+30</c:v>
                </c:pt>
                <c:pt idx="1045">
                  <c:v>-1.2699999999999999E+30</c:v>
                </c:pt>
                <c:pt idx="1046">
                  <c:v>3617210000000000</c:v>
                </c:pt>
                <c:pt idx="1047">
                  <c:v>4015930000000000</c:v>
                </c:pt>
                <c:pt idx="1048">
                  <c:v>-1.2699999999999999E+30</c:v>
                </c:pt>
                <c:pt idx="1049">
                  <c:v>-1.2699999999999999E+30</c:v>
                </c:pt>
                <c:pt idx="1050">
                  <c:v>-1.2699999999999999E+30</c:v>
                </c:pt>
                <c:pt idx="1051">
                  <c:v>-1.2699999999999999E+30</c:v>
                </c:pt>
                <c:pt idx="1052">
                  <c:v>2905960000000000</c:v>
                </c:pt>
                <c:pt idx="1053">
                  <c:v>-1.2699999999999999E+30</c:v>
                </c:pt>
                <c:pt idx="1054">
                  <c:v>-1.2699999999999999E+30</c:v>
                </c:pt>
                <c:pt idx="1055">
                  <c:v>4892500000000000</c:v>
                </c:pt>
                <c:pt idx="1056">
                  <c:v>-1.2699999999999999E+30</c:v>
                </c:pt>
                <c:pt idx="1057">
                  <c:v>3233490000000000</c:v>
                </c:pt>
                <c:pt idx="1058">
                  <c:v>6153230000000000</c:v>
                </c:pt>
                <c:pt idx="1059">
                  <c:v>-1.2699999999999999E+30</c:v>
                </c:pt>
                <c:pt idx="1060">
                  <c:v>2878960000000000</c:v>
                </c:pt>
                <c:pt idx="1061">
                  <c:v>4308480000000000</c:v>
                </c:pt>
                <c:pt idx="1062">
                  <c:v>-1.2699999999999999E+30</c:v>
                </c:pt>
                <c:pt idx="1063">
                  <c:v>3012140000000000</c:v>
                </c:pt>
                <c:pt idx="1064">
                  <c:v>4413610000000000</c:v>
                </c:pt>
                <c:pt idx="1065">
                  <c:v>-1.2699999999999999E+30</c:v>
                </c:pt>
                <c:pt idx="1066">
                  <c:v>5182890000000000</c:v>
                </c:pt>
                <c:pt idx="1067">
                  <c:v>-1.2699999999999999E+30</c:v>
                </c:pt>
                <c:pt idx="1068">
                  <c:v>4544110000000000</c:v>
                </c:pt>
                <c:pt idx="1069">
                  <c:v>3615000000000000</c:v>
                </c:pt>
                <c:pt idx="1070">
                  <c:v>-1.2699999999999999E+30</c:v>
                </c:pt>
                <c:pt idx="1071">
                  <c:v>3277210000000000</c:v>
                </c:pt>
                <c:pt idx="1072">
                  <c:v>-1.2699999999999999E+30</c:v>
                </c:pt>
                <c:pt idx="1073">
                  <c:v>-1.2699999999999999E+30</c:v>
                </c:pt>
                <c:pt idx="1074">
                  <c:v>-1.2699999999999999E+30</c:v>
                </c:pt>
                <c:pt idx="1075">
                  <c:v>5125400000000000</c:v>
                </c:pt>
                <c:pt idx="1076">
                  <c:v>-1.2699999999999999E+30</c:v>
                </c:pt>
                <c:pt idx="1077">
                  <c:v>5237480000000000</c:v>
                </c:pt>
                <c:pt idx="1078">
                  <c:v>5406390000000000</c:v>
                </c:pt>
                <c:pt idx="1079">
                  <c:v>-1.2699999999999999E+30</c:v>
                </c:pt>
                <c:pt idx="1080">
                  <c:v>6110070000000000</c:v>
                </c:pt>
                <c:pt idx="1081">
                  <c:v>4931910000000000</c:v>
                </c:pt>
                <c:pt idx="1082">
                  <c:v>5378170000000000</c:v>
                </c:pt>
                <c:pt idx="1083">
                  <c:v>-1.2699999999999999E+30</c:v>
                </c:pt>
                <c:pt idx="1084">
                  <c:v>-1.2699999999999999E+30</c:v>
                </c:pt>
                <c:pt idx="1085">
                  <c:v>5752690000000000</c:v>
                </c:pt>
                <c:pt idx="1086">
                  <c:v>-1.2699999999999999E+30</c:v>
                </c:pt>
                <c:pt idx="1087">
                  <c:v>3776490000000000</c:v>
                </c:pt>
                <c:pt idx="1088">
                  <c:v>-1.2699999999999999E+30</c:v>
                </c:pt>
                <c:pt idx="1089">
                  <c:v>-1.2699999999999999E+30</c:v>
                </c:pt>
                <c:pt idx="1090">
                  <c:v>3603410000000000</c:v>
                </c:pt>
                <c:pt idx="1091">
                  <c:v>-1.2699999999999999E+30</c:v>
                </c:pt>
                <c:pt idx="1092">
                  <c:v>-1.2699999999999999E+30</c:v>
                </c:pt>
                <c:pt idx="1093">
                  <c:v>5893290000000000</c:v>
                </c:pt>
                <c:pt idx="1094">
                  <c:v>4725580000000000</c:v>
                </c:pt>
                <c:pt idx="1095">
                  <c:v>-1.2699999999999999E+30</c:v>
                </c:pt>
                <c:pt idx="1096">
                  <c:v>4365130000000000</c:v>
                </c:pt>
                <c:pt idx="1097">
                  <c:v>1.2E+16</c:v>
                </c:pt>
                <c:pt idx="1098">
                  <c:v>5165610000000000</c:v>
                </c:pt>
                <c:pt idx="1099">
                  <c:v>5817110000000000</c:v>
                </c:pt>
                <c:pt idx="1100">
                  <c:v>5665130000000000</c:v>
                </c:pt>
                <c:pt idx="1101">
                  <c:v>5959980000000000</c:v>
                </c:pt>
                <c:pt idx="1102">
                  <c:v>5299690000000000</c:v>
                </c:pt>
                <c:pt idx="1103">
                  <c:v>3142460000000000</c:v>
                </c:pt>
                <c:pt idx="1104">
                  <c:v>5323030000000000</c:v>
                </c:pt>
                <c:pt idx="1105">
                  <c:v>-1.2699999999999999E+30</c:v>
                </c:pt>
                <c:pt idx="1106">
                  <c:v>4785470000000000</c:v>
                </c:pt>
                <c:pt idx="1107">
                  <c:v>6064520000000000</c:v>
                </c:pt>
                <c:pt idx="1108">
                  <c:v>2295370000000000</c:v>
                </c:pt>
                <c:pt idx="1109">
                  <c:v>3221070000000000</c:v>
                </c:pt>
                <c:pt idx="1110">
                  <c:v>-1.2699999999999999E+30</c:v>
                </c:pt>
                <c:pt idx="1111">
                  <c:v>-1.2699999999999999E+30</c:v>
                </c:pt>
                <c:pt idx="1112">
                  <c:v>-1.2699999999999999E+30</c:v>
                </c:pt>
                <c:pt idx="1113">
                  <c:v>-1.2699999999999999E+30</c:v>
                </c:pt>
                <c:pt idx="1114">
                  <c:v>4664800000000000</c:v>
                </c:pt>
                <c:pt idx="1115">
                  <c:v>2686710000000000</c:v>
                </c:pt>
                <c:pt idx="1116">
                  <c:v>2997800000000000</c:v>
                </c:pt>
                <c:pt idx="1117">
                  <c:v>3072080000000000</c:v>
                </c:pt>
                <c:pt idx="1118">
                  <c:v>4077090000000000</c:v>
                </c:pt>
                <c:pt idx="1119">
                  <c:v>3907880000000000</c:v>
                </c:pt>
                <c:pt idx="1120">
                  <c:v>-1.2699999999999999E+30</c:v>
                </c:pt>
                <c:pt idx="1121">
                  <c:v>-1.2699999999999999E+30</c:v>
                </c:pt>
                <c:pt idx="1122">
                  <c:v>2390060000000000</c:v>
                </c:pt>
                <c:pt idx="1123">
                  <c:v>-1.2699999999999999E+30</c:v>
                </c:pt>
                <c:pt idx="1124">
                  <c:v>4274540000000000</c:v>
                </c:pt>
                <c:pt idx="1125">
                  <c:v>-1.2699999999999999E+30</c:v>
                </c:pt>
                <c:pt idx="1126">
                  <c:v>-1.2699999999999999E+30</c:v>
                </c:pt>
                <c:pt idx="1127">
                  <c:v>2579310000000000</c:v>
                </c:pt>
                <c:pt idx="1128">
                  <c:v>4511960000000000</c:v>
                </c:pt>
                <c:pt idx="1129">
                  <c:v>3773290000000000</c:v>
                </c:pt>
                <c:pt idx="1130">
                  <c:v>4246500000000000</c:v>
                </c:pt>
                <c:pt idx="1131">
                  <c:v>3097150000000000</c:v>
                </c:pt>
                <c:pt idx="1132">
                  <c:v>5218500000000000</c:v>
                </c:pt>
                <c:pt idx="1133">
                  <c:v>3502630000000000</c:v>
                </c:pt>
                <c:pt idx="1134">
                  <c:v>3171930000000000</c:v>
                </c:pt>
                <c:pt idx="1135">
                  <c:v>3732950000000000</c:v>
                </c:pt>
                <c:pt idx="1136">
                  <c:v>4400810000000000</c:v>
                </c:pt>
                <c:pt idx="1137">
                  <c:v>5666110000000000</c:v>
                </c:pt>
                <c:pt idx="1138">
                  <c:v>5157880000000000</c:v>
                </c:pt>
                <c:pt idx="1139">
                  <c:v>7020210000000000</c:v>
                </c:pt>
                <c:pt idx="1140">
                  <c:v>5198240000000000</c:v>
                </c:pt>
                <c:pt idx="1141">
                  <c:v>5403740000000000</c:v>
                </c:pt>
                <c:pt idx="1142">
                  <c:v>5276050000000000</c:v>
                </c:pt>
                <c:pt idx="1143">
                  <c:v>8177790000000000</c:v>
                </c:pt>
                <c:pt idx="1144">
                  <c:v>6302090000000000</c:v>
                </c:pt>
                <c:pt idx="1145">
                  <c:v>-1.2699999999999999E+30</c:v>
                </c:pt>
                <c:pt idx="1146">
                  <c:v>5216720000000000</c:v>
                </c:pt>
                <c:pt idx="1147">
                  <c:v>-1.2699999999999999E+30</c:v>
                </c:pt>
                <c:pt idx="1148">
                  <c:v>1.05E+16</c:v>
                </c:pt>
                <c:pt idx="1149">
                  <c:v>6376130000000000</c:v>
                </c:pt>
                <c:pt idx="1150">
                  <c:v>-1.2699999999999999E+30</c:v>
                </c:pt>
                <c:pt idx="1151">
                  <c:v>7372220000000000</c:v>
                </c:pt>
                <c:pt idx="1152">
                  <c:v>-1.2699999999999999E+30</c:v>
                </c:pt>
                <c:pt idx="1153">
                  <c:v>6294090000000000</c:v>
                </c:pt>
                <c:pt idx="1154">
                  <c:v>7972530000000000</c:v>
                </c:pt>
                <c:pt idx="1155">
                  <c:v>7447460000000000</c:v>
                </c:pt>
                <c:pt idx="1156">
                  <c:v>5261230000000000</c:v>
                </c:pt>
                <c:pt idx="1157">
                  <c:v>4896950000000000</c:v>
                </c:pt>
                <c:pt idx="1158">
                  <c:v>4173480000000000</c:v>
                </c:pt>
                <c:pt idx="1159">
                  <c:v>4523680000000000</c:v>
                </c:pt>
                <c:pt idx="1160">
                  <c:v>5395790000000000</c:v>
                </c:pt>
                <c:pt idx="1161">
                  <c:v>4405540000000000</c:v>
                </c:pt>
                <c:pt idx="1162">
                  <c:v>4238280000000000</c:v>
                </c:pt>
                <c:pt idx="1163">
                  <c:v>8552180000000000</c:v>
                </c:pt>
                <c:pt idx="1164">
                  <c:v>-1.2699999999999999E+30</c:v>
                </c:pt>
                <c:pt idx="1165">
                  <c:v>-1.2699999999999999E+30</c:v>
                </c:pt>
                <c:pt idx="1166">
                  <c:v>-1.2699999999999999E+30</c:v>
                </c:pt>
                <c:pt idx="1167">
                  <c:v>2708610000000000</c:v>
                </c:pt>
                <c:pt idx="1168">
                  <c:v>3833710000000000</c:v>
                </c:pt>
                <c:pt idx="1169">
                  <c:v>-1.2699999999999999E+30</c:v>
                </c:pt>
                <c:pt idx="1170">
                  <c:v>-1.2699999999999999E+30</c:v>
                </c:pt>
                <c:pt idx="1171">
                  <c:v>-1.2699999999999999E+30</c:v>
                </c:pt>
                <c:pt idx="1172">
                  <c:v>-1.2699999999999999E+30</c:v>
                </c:pt>
                <c:pt idx="1173">
                  <c:v>4260370000000000</c:v>
                </c:pt>
                <c:pt idx="1174">
                  <c:v>5797920000000000</c:v>
                </c:pt>
                <c:pt idx="1175">
                  <c:v>-1.2699999999999999E+30</c:v>
                </c:pt>
                <c:pt idx="1176">
                  <c:v>-1.2699999999999999E+30</c:v>
                </c:pt>
                <c:pt idx="1177">
                  <c:v>-1.2699999999999999E+30</c:v>
                </c:pt>
                <c:pt idx="1178">
                  <c:v>5194360000000000</c:v>
                </c:pt>
                <c:pt idx="1179">
                  <c:v>4210590000000000</c:v>
                </c:pt>
                <c:pt idx="1180">
                  <c:v>4820180000000000</c:v>
                </c:pt>
                <c:pt idx="1181">
                  <c:v>-1.2699999999999999E+30</c:v>
                </c:pt>
                <c:pt idx="1182">
                  <c:v>5173250000000000</c:v>
                </c:pt>
                <c:pt idx="1183">
                  <c:v>4591120000000000</c:v>
                </c:pt>
                <c:pt idx="1184">
                  <c:v>6002480000000000</c:v>
                </c:pt>
                <c:pt idx="1185">
                  <c:v>3895010000000000</c:v>
                </c:pt>
                <c:pt idx="1186">
                  <c:v>3257780000000000</c:v>
                </c:pt>
                <c:pt idx="1187">
                  <c:v>6685500000000000</c:v>
                </c:pt>
                <c:pt idx="1188">
                  <c:v>3346620000000000</c:v>
                </c:pt>
                <c:pt idx="1189">
                  <c:v>5896520000000000</c:v>
                </c:pt>
                <c:pt idx="1190">
                  <c:v>-1.2699999999999999E+30</c:v>
                </c:pt>
                <c:pt idx="1191">
                  <c:v>2141390000000000</c:v>
                </c:pt>
                <c:pt idx="1192">
                  <c:v>3699770000000000</c:v>
                </c:pt>
                <c:pt idx="1193">
                  <c:v>5520990000000000</c:v>
                </c:pt>
                <c:pt idx="1194">
                  <c:v>5944520000000000</c:v>
                </c:pt>
                <c:pt idx="1195">
                  <c:v>4282700000000000</c:v>
                </c:pt>
                <c:pt idx="1196">
                  <c:v>-1.2699999999999999E+30</c:v>
                </c:pt>
                <c:pt idx="1197">
                  <c:v>7182960000000000</c:v>
                </c:pt>
                <c:pt idx="1198">
                  <c:v>-1.2699999999999999E+30</c:v>
                </c:pt>
                <c:pt idx="1199">
                  <c:v>7175700000000000</c:v>
                </c:pt>
                <c:pt idx="1200">
                  <c:v>3769940000000000</c:v>
                </c:pt>
                <c:pt idx="1201">
                  <c:v>4697940000000000</c:v>
                </c:pt>
                <c:pt idx="1202">
                  <c:v>-1.2699999999999999E+30</c:v>
                </c:pt>
                <c:pt idx="1203">
                  <c:v>7031290000000000</c:v>
                </c:pt>
                <c:pt idx="1204">
                  <c:v>-1.2699999999999999E+30</c:v>
                </c:pt>
                <c:pt idx="1205">
                  <c:v>7906030000000000</c:v>
                </c:pt>
                <c:pt idx="1206">
                  <c:v>4702970000000000</c:v>
                </c:pt>
                <c:pt idx="1207">
                  <c:v>6613190000000000</c:v>
                </c:pt>
                <c:pt idx="1208">
                  <c:v>-1.2699999999999999E+30</c:v>
                </c:pt>
                <c:pt idx="1209">
                  <c:v>-1.2699999999999999E+30</c:v>
                </c:pt>
                <c:pt idx="1210">
                  <c:v>3565910000000000</c:v>
                </c:pt>
                <c:pt idx="1211">
                  <c:v>3579910000000000</c:v>
                </c:pt>
                <c:pt idx="1212">
                  <c:v>-1.2699999999999999E+30</c:v>
                </c:pt>
                <c:pt idx="1213">
                  <c:v>4709690000000000</c:v>
                </c:pt>
                <c:pt idx="1214">
                  <c:v>-1.2699999999999999E+30</c:v>
                </c:pt>
                <c:pt idx="1215">
                  <c:v>5368930000000000</c:v>
                </c:pt>
                <c:pt idx="1216">
                  <c:v>-1.2699999999999999E+30</c:v>
                </c:pt>
                <c:pt idx="1217">
                  <c:v>-1.2699999999999999E+30</c:v>
                </c:pt>
                <c:pt idx="1218">
                  <c:v>-1.2699999999999999E+30</c:v>
                </c:pt>
                <c:pt idx="1219">
                  <c:v>4590540000000000</c:v>
                </c:pt>
                <c:pt idx="1220">
                  <c:v>4942520000000000</c:v>
                </c:pt>
                <c:pt idx="1221">
                  <c:v>5650680000000000</c:v>
                </c:pt>
                <c:pt idx="1222">
                  <c:v>4785380000000000</c:v>
                </c:pt>
                <c:pt idx="1223">
                  <c:v>3711220000000000</c:v>
                </c:pt>
                <c:pt idx="1224">
                  <c:v>4189810000000000</c:v>
                </c:pt>
                <c:pt idx="1225">
                  <c:v>8661930000000000</c:v>
                </c:pt>
                <c:pt idx="1226">
                  <c:v>5514830000000000</c:v>
                </c:pt>
                <c:pt idx="1227">
                  <c:v>6809230000000000</c:v>
                </c:pt>
                <c:pt idx="1228">
                  <c:v>8704940000000000</c:v>
                </c:pt>
                <c:pt idx="1229">
                  <c:v>5338260000000000</c:v>
                </c:pt>
                <c:pt idx="1230">
                  <c:v>-1.2699999999999999E+30</c:v>
                </c:pt>
                <c:pt idx="1231">
                  <c:v>-1.2699999999999999E+30</c:v>
                </c:pt>
                <c:pt idx="1232">
                  <c:v>-1.2699999999999999E+30</c:v>
                </c:pt>
                <c:pt idx="1233">
                  <c:v>-1.2699999999999999E+30</c:v>
                </c:pt>
                <c:pt idx="1234">
                  <c:v>-1.2699999999999999E+30</c:v>
                </c:pt>
                <c:pt idx="1235">
                  <c:v>-1.2699999999999999E+30</c:v>
                </c:pt>
                <c:pt idx="1236">
                  <c:v>-1.2699999999999999E+30</c:v>
                </c:pt>
                <c:pt idx="1237">
                  <c:v>-1.2699999999999999E+30</c:v>
                </c:pt>
                <c:pt idx="1238">
                  <c:v>-1.2699999999999999E+30</c:v>
                </c:pt>
                <c:pt idx="1239">
                  <c:v>-1.2699999999999999E+30</c:v>
                </c:pt>
                <c:pt idx="1240">
                  <c:v>-1.2699999999999999E+30</c:v>
                </c:pt>
                <c:pt idx="1241">
                  <c:v>-1.2699999999999999E+30</c:v>
                </c:pt>
                <c:pt idx="1242">
                  <c:v>-1.2699999999999999E+30</c:v>
                </c:pt>
                <c:pt idx="1243">
                  <c:v>-1.2699999999999999E+30</c:v>
                </c:pt>
                <c:pt idx="1244">
                  <c:v>-1.2699999999999999E+30</c:v>
                </c:pt>
                <c:pt idx="1245">
                  <c:v>3351230000000000</c:v>
                </c:pt>
                <c:pt idx="1246">
                  <c:v>5385360000000000</c:v>
                </c:pt>
                <c:pt idx="1247">
                  <c:v>4319080000000000</c:v>
                </c:pt>
                <c:pt idx="1248">
                  <c:v>5079080000000000</c:v>
                </c:pt>
                <c:pt idx="1249">
                  <c:v>-1.2699999999999999E+30</c:v>
                </c:pt>
                <c:pt idx="1250">
                  <c:v>3230520000000000</c:v>
                </c:pt>
                <c:pt idx="1251">
                  <c:v>-1.2699999999999999E+30</c:v>
                </c:pt>
                <c:pt idx="1252">
                  <c:v>3537910000000000</c:v>
                </c:pt>
              </c:numCache>
            </c:numRef>
          </c:val>
          <c:smooth val="0"/>
          <c:extLst>
            <c:ext xmlns:c16="http://schemas.microsoft.com/office/drawing/2014/chart" uri="{C3380CC4-5D6E-409C-BE32-E72D297353CC}">
              <c16:uniqueId val="{00000000-9ED6-4C41-B77F-0A67ECA11549}"/>
            </c:ext>
          </c:extLst>
        </c:ser>
        <c:dLbls>
          <c:showLegendKey val="0"/>
          <c:showVal val="0"/>
          <c:showCatName val="0"/>
          <c:showSerName val="0"/>
          <c:showPercent val="0"/>
          <c:showBubbleSize val="0"/>
        </c:dLbls>
        <c:smooth val="0"/>
        <c:axId val="375151567"/>
        <c:axId val="375159887"/>
      </c:lineChart>
      <c:catAx>
        <c:axId val="375151567"/>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375159887"/>
        <c:crosses val="autoZero"/>
        <c:auto val="1"/>
        <c:lblAlgn val="ctr"/>
        <c:lblOffset val="100"/>
        <c:tickLblSkip val="180"/>
        <c:noMultiLvlLbl val="0"/>
      </c:catAx>
      <c:valAx>
        <c:axId val="375159887"/>
        <c:scaling>
          <c:orientation val="minMax"/>
        </c:scaling>
        <c:delete val="0"/>
        <c:axPos val="l"/>
        <c:majorGridlines>
          <c:spPr>
            <a:ln w="9525" cap="flat" cmpd="sng" algn="ctr">
              <a:solidFill>
                <a:schemeClr val="tx1">
                  <a:lumMod val="15000"/>
                  <a:lumOff val="85000"/>
                </a:schemeClr>
              </a:solidFill>
              <a:round/>
            </a:ln>
            <a:effectLst/>
          </c:spPr>
        </c:majorGridlines>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1515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1FF7AB-7401-4CCE-A6ED-563D0B9FAC06}" type="doc">
      <dgm:prSet loTypeId="urn:microsoft.com/office/officeart/2011/layout/InterconnectedBlockProcess" loCatId="process" qsTypeId="urn:microsoft.com/office/officeart/2005/8/quickstyle/simple1" qsCatId="simple" csTypeId="urn:microsoft.com/office/officeart/2005/8/colors/accent2_3" csCatId="accent2" phldr="1"/>
      <dgm:spPr/>
      <dgm:t>
        <a:bodyPr/>
        <a:lstStyle/>
        <a:p>
          <a:endParaRPr lang="zh-CN" altLang="en-US"/>
        </a:p>
      </dgm:t>
    </dgm:pt>
    <dgm:pt modelId="{47BF8945-3AEC-4B67-B8B9-A0DD654EFF5C}">
      <dgm:prSet phldrT="[Text]" custT="1"/>
      <dgm:spPr/>
      <dgm:t>
        <a:bodyPr/>
        <a:lstStyle/>
        <a:p>
          <a:r>
            <a:rPr lang="en-US" altLang="zh-CN" sz="1600"/>
            <a:t>Milestone 1</a:t>
          </a:r>
          <a:br>
            <a:rPr lang="en-US" altLang="zh-CN" sz="1600"/>
          </a:br>
          <a:r>
            <a:rPr lang="en-US" altLang="zh-CN" sz="1600"/>
            <a:t>10/02</a:t>
          </a:r>
          <a:endParaRPr lang="zh-CN" altLang="en-US" sz="1600"/>
        </a:p>
      </dgm:t>
    </dgm:pt>
    <dgm:pt modelId="{896EA502-BC45-4B4C-BF6D-DEBA91586203}" type="parTrans" cxnId="{B2BBFB2B-0841-49F1-BA05-51D888E8F912}">
      <dgm:prSet/>
      <dgm:spPr/>
      <dgm:t>
        <a:bodyPr/>
        <a:lstStyle/>
        <a:p>
          <a:endParaRPr lang="zh-CN" altLang="en-US"/>
        </a:p>
      </dgm:t>
    </dgm:pt>
    <dgm:pt modelId="{E6F6F17A-93A8-461E-84E8-53242C4F659C}" type="sibTrans" cxnId="{B2BBFB2B-0841-49F1-BA05-51D888E8F912}">
      <dgm:prSet/>
      <dgm:spPr/>
      <dgm:t>
        <a:bodyPr/>
        <a:lstStyle/>
        <a:p>
          <a:endParaRPr lang="zh-CN" altLang="en-US"/>
        </a:p>
      </dgm:t>
    </dgm:pt>
    <dgm:pt modelId="{1B3D2B58-5C56-44BF-8731-B4AF0294D496}">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Created Project Charter and presented to sponsor</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21259130-668C-499C-B8F0-AAB7884C2D6A}" type="parTrans" cxnId="{7F337468-A7AA-424C-A9BD-635A22407D72}">
      <dgm:prSet/>
      <dgm:spPr/>
      <dgm:t>
        <a:bodyPr/>
        <a:lstStyle/>
        <a:p>
          <a:endParaRPr lang="zh-CN" altLang="en-US"/>
        </a:p>
      </dgm:t>
    </dgm:pt>
    <dgm:pt modelId="{98496829-C86E-4440-9037-54436ABBBF06}" type="sibTrans" cxnId="{7F337468-A7AA-424C-A9BD-635A22407D72}">
      <dgm:prSet/>
      <dgm:spPr/>
      <dgm:t>
        <a:bodyPr/>
        <a:lstStyle/>
        <a:p>
          <a:endParaRPr lang="zh-CN" altLang="en-US"/>
        </a:p>
      </dgm:t>
    </dgm:pt>
    <dgm:pt modelId="{ADCB1F61-E7A9-45A9-BFC8-782A922DB448}">
      <dgm:prSet phldrT="[Text]" custT="1"/>
      <dgm:spPr/>
      <dgm:t>
        <a:bodyPr/>
        <a:lstStyle/>
        <a:p>
          <a:r>
            <a:rPr lang="en-US" altLang="zh-CN" sz="1600"/>
            <a:t>Milestone 2</a:t>
          </a:r>
          <a:br>
            <a:rPr lang="en-US" altLang="zh-CN" sz="1600"/>
          </a:br>
          <a:r>
            <a:rPr lang="en-US" altLang="zh-CN" sz="1600"/>
            <a:t>10/07</a:t>
          </a:r>
          <a:endParaRPr lang="zh-CN" altLang="en-US" sz="1600"/>
        </a:p>
      </dgm:t>
    </dgm:pt>
    <dgm:pt modelId="{2FEE64DB-9B2F-4275-A4DF-1DE4954CD58C}" type="parTrans" cxnId="{1321C605-EAA1-474B-B773-D91D773B8069}">
      <dgm:prSet/>
      <dgm:spPr/>
      <dgm:t>
        <a:bodyPr/>
        <a:lstStyle/>
        <a:p>
          <a:endParaRPr lang="zh-CN" altLang="en-US"/>
        </a:p>
      </dgm:t>
    </dgm:pt>
    <dgm:pt modelId="{4FCEC5F9-1636-430D-A894-4F51B61C6753}" type="sibTrans" cxnId="{1321C605-EAA1-474B-B773-D91D773B8069}">
      <dgm:prSet/>
      <dgm:spPr/>
      <dgm:t>
        <a:bodyPr/>
        <a:lstStyle/>
        <a:p>
          <a:endParaRPr lang="zh-CN" altLang="en-US"/>
        </a:p>
      </dgm:t>
    </dgm:pt>
    <dgm:pt modelId="{51C2AD06-462E-4AA7-9F17-C051D983EA16}">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Connected to API and created exploration visualization and presented to sponsor</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BC31DB41-BC6A-4654-8DD4-3497C9C238DE}" type="parTrans" cxnId="{620ECD07-F57E-4D58-B680-093D83F6B16B}">
      <dgm:prSet/>
      <dgm:spPr/>
      <dgm:t>
        <a:bodyPr/>
        <a:lstStyle/>
        <a:p>
          <a:endParaRPr lang="zh-CN" altLang="en-US"/>
        </a:p>
      </dgm:t>
    </dgm:pt>
    <dgm:pt modelId="{0A0CB9BA-E8E5-4CEA-A942-64C351745A21}" type="sibTrans" cxnId="{620ECD07-F57E-4D58-B680-093D83F6B16B}">
      <dgm:prSet/>
      <dgm:spPr/>
      <dgm:t>
        <a:bodyPr/>
        <a:lstStyle/>
        <a:p>
          <a:endParaRPr lang="zh-CN" altLang="en-US"/>
        </a:p>
      </dgm:t>
    </dgm:pt>
    <dgm:pt modelId="{7942CBEF-84B2-47D4-8BEF-7D5E7A21C854}">
      <dgm:prSet phldrT="[Text]" custT="1"/>
      <dgm:spPr/>
      <dgm:t>
        <a:bodyPr/>
        <a:lstStyle/>
        <a:p>
          <a:r>
            <a:rPr lang="en-US" altLang="zh-CN" sz="1600"/>
            <a:t>Milestone 3</a:t>
          </a:r>
          <a:br>
            <a:rPr lang="en-US" altLang="zh-CN" sz="1600"/>
          </a:br>
          <a:r>
            <a:rPr lang="en-US" altLang="zh-CN" sz="1600"/>
            <a:t>10/21</a:t>
          </a:r>
          <a:endParaRPr lang="zh-CN" altLang="en-US" sz="1600"/>
        </a:p>
      </dgm:t>
    </dgm:pt>
    <dgm:pt modelId="{F502F2DC-91D2-4AD2-8C58-B8F727AEA2AA}" type="parTrans" cxnId="{D7062849-EEB8-47AA-B0A1-52997ACF516B}">
      <dgm:prSet/>
      <dgm:spPr/>
      <dgm:t>
        <a:bodyPr/>
        <a:lstStyle/>
        <a:p>
          <a:endParaRPr lang="zh-CN" altLang="en-US"/>
        </a:p>
      </dgm:t>
    </dgm:pt>
    <dgm:pt modelId="{315D9864-2859-4152-AF11-9ED2FFD7A0FE}" type="sibTrans" cxnId="{D7062849-EEB8-47AA-B0A1-52997ACF516B}">
      <dgm:prSet/>
      <dgm:spPr/>
      <dgm:t>
        <a:bodyPr/>
        <a:lstStyle/>
        <a:p>
          <a:endParaRPr lang="zh-CN" altLang="en-US"/>
        </a:p>
      </dgm:t>
    </dgm:pt>
    <dgm:pt modelId="{E03649A7-8319-44F6-B386-FA2777C563A6}">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Generated an estimate of the </a:t>
          </a:r>
          <a:r>
            <a:rPr lang="en-US" altLang="zh-CN" sz="1400" err="1">
              <a:solidFill>
                <a:srgbClr val="666464"/>
              </a:solidFill>
              <a:latin typeface="Adobe Devanagari" panose="02040503050201020203" pitchFamily="18" charset="0"/>
              <a:cs typeface="Adobe Devanagari" panose="02040503050201020203" pitchFamily="18" charset="0"/>
            </a:rPr>
            <a:t>OpenWeatherMap</a:t>
          </a:r>
          <a:r>
            <a:rPr lang="en-US" altLang="zh-CN" sz="1400">
              <a:solidFill>
                <a:srgbClr val="666464"/>
              </a:solidFill>
              <a:latin typeface="Adobe Devanagari" panose="02040503050201020203" pitchFamily="18" charset="0"/>
              <a:cs typeface="Adobe Devanagari" panose="02040503050201020203" pitchFamily="18" charset="0"/>
            </a:rPr>
            <a:t> data from 2018-2020</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F431C6CF-A19F-49FC-BF67-0DCC97C047E0}" type="parTrans" cxnId="{FA24A046-F19D-4EDE-A4CF-CFF5AF57169E}">
      <dgm:prSet/>
      <dgm:spPr/>
      <dgm:t>
        <a:bodyPr/>
        <a:lstStyle/>
        <a:p>
          <a:endParaRPr lang="zh-CN" altLang="en-US"/>
        </a:p>
      </dgm:t>
    </dgm:pt>
    <dgm:pt modelId="{2B16AB93-14F3-44E0-B59D-9B60FA0ED864}" type="sibTrans" cxnId="{FA24A046-F19D-4EDE-A4CF-CFF5AF57169E}">
      <dgm:prSet/>
      <dgm:spPr/>
      <dgm:t>
        <a:bodyPr/>
        <a:lstStyle/>
        <a:p>
          <a:endParaRPr lang="zh-CN" altLang="en-US"/>
        </a:p>
      </dgm:t>
    </dgm:pt>
    <dgm:pt modelId="{8E7FE6D5-2C00-4902-9C82-B1D6F6DEF64C}">
      <dgm:prSet phldrT="[Text]" custT="1"/>
      <dgm:spPr>
        <a:solidFill>
          <a:schemeClr val="accent2"/>
        </a:solidFill>
      </dgm:spPr>
      <dgm:t>
        <a:bodyPr/>
        <a:lstStyle/>
        <a:p>
          <a:r>
            <a:rPr lang="en-US" altLang="zh-CN" sz="1600"/>
            <a:t>Milestone 4</a:t>
          </a:r>
          <a:br>
            <a:rPr lang="en-US" altLang="zh-CN" sz="1600"/>
          </a:br>
          <a:r>
            <a:rPr lang="en-US" altLang="zh-CN" sz="1600"/>
            <a:t>11/18</a:t>
          </a:r>
          <a:endParaRPr lang="zh-CN" altLang="en-US" sz="1600"/>
        </a:p>
      </dgm:t>
    </dgm:pt>
    <dgm:pt modelId="{C899DF6A-FE8F-432C-8604-EEE23F0D9CDF}" type="parTrans" cxnId="{D0B69E80-D994-4C30-AEE5-C3381FD63E9A}">
      <dgm:prSet/>
      <dgm:spPr/>
      <dgm:t>
        <a:bodyPr/>
        <a:lstStyle/>
        <a:p>
          <a:endParaRPr lang="zh-CN" altLang="en-US"/>
        </a:p>
      </dgm:t>
    </dgm:pt>
    <dgm:pt modelId="{4F08710F-5437-4048-9A54-3807015DCEF2}" type="sibTrans" cxnId="{D0B69E80-D994-4C30-AEE5-C3381FD63E9A}">
      <dgm:prSet/>
      <dgm:spPr/>
      <dgm:t>
        <a:bodyPr/>
        <a:lstStyle/>
        <a:p>
          <a:endParaRPr lang="zh-CN" altLang="en-US"/>
        </a:p>
      </dgm:t>
    </dgm:pt>
    <dgm:pt modelId="{F79F92D4-97D9-479E-8FBD-0D1998130977}">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Found the relationship between changes in emissions and economic growth</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C30966F8-CBF5-42AC-A25D-053D6752FED2}" type="parTrans" cxnId="{F23A83E7-176A-4D84-AB0E-BFE314CE3F2F}">
      <dgm:prSet/>
      <dgm:spPr/>
      <dgm:t>
        <a:bodyPr/>
        <a:lstStyle/>
        <a:p>
          <a:endParaRPr lang="zh-CN" altLang="en-US"/>
        </a:p>
      </dgm:t>
    </dgm:pt>
    <dgm:pt modelId="{A134C65A-7DC7-4037-879B-23A2E2F428F0}" type="sibTrans" cxnId="{F23A83E7-176A-4D84-AB0E-BFE314CE3F2F}">
      <dgm:prSet/>
      <dgm:spPr/>
      <dgm:t>
        <a:bodyPr/>
        <a:lstStyle/>
        <a:p>
          <a:endParaRPr lang="zh-CN" altLang="en-US"/>
        </a:p>
      </dgm:t>
    </dgm:pt>
    <dgm:pt modelId="{FE2A39D9-30E0-437E-BCE9-3CE20B3B6883}">
      <dgm:prSet phldrT="[Text]" custT="1"/>
      <dgm:spPr/>
      <dgm:t>
        <a:bodyPr/>
        <a:lstStyle/>
        <a:p>
          <a:r>
            <a:rPr lang="en-US" altLang="zh-CN" sz="1600"/>
            <a:t>Milestone 5</a:t>
          </a:r>
          <a:br>
            <a:rPr lang="en-US" altLang="zh-CN" sz="1600"/>
          </a:br>
          <a:r>
            <a:rPr lang="en-US" altLang="zh-CN" sz="1600"/>
            <a:t>11/27</a:t>
          </a:r>
          <a:endParaRPr lang="zh-CN" altLang="en-US" sz="1600"/>
        </a:p>
      </dgm:t>
    </dgm:pt>
    <dgm:pt modelId="{E095C3D7-103B-4DCA-A4DB-F708A9F313E0}" type="parTrans" cxnId="{66693298-D8C4-4EEA-84DD-29208427F574}">
      <dgm:prSet/>
      <dgm:spPr/>
      <dgm:t>
        <a:bodyPr/>
        <a:lstStyle/>
        <a:p>
          <a:endParaRPr lang="zh-CN" altLang="en-US"/>
        </a:p>
      </dgm:t>
    </dgm:pt>
    <dgm:pt modelId="{415868E6-1C4F-4AC8-8886-7DD3E28F4362}" type="sibTrans" cxnId="{66693298-D8C4-4EEA-84DD-29208427F574}">
      <dgm:prSet/>
      <dgm:spPr/>
      <dgm:t>
        <a:bodyPr/>
        <a:lstStyle/>
        <a:p>
          <a:endParaRPr lang="zh-CN" altLang="en-US"/>
        </a:p>
      </dgm:t>
    </dgm:pt>
    <dgm:pt modelId="{4E10CEB6-25E0-4BCF-9742-1F2590F071B2}">
      <dgm:prSet phldrT="[Text]" custT="1"/>
      <dgm:spPr/>
      <dgm:t>
        <a:bodyPr/>
        <a:lstStyle/>
        <a:p>
          <a:r>
            <a:rPr lang="en-US" altLang="zh-CN" sz="1600"/>
            <a:t>Milestone 6</a:t>
          </a:r>
          <a:br>
            <a:rPr lang="en-US" altLang="zh-CN" sz="1600"/>
          </a:br>
          <a:r>
            <a:rPr lang="en-US" altLang="zh-CN" sz="1600"/>
            <a:t>12/05</a:t>
          </a:r>
          <a:endParaRPr lang="zh-CN" altLang="en-US" sz="1600"/>
        </a:p>
      </dgm:t>
    </dgm:pt>
    <dgm:pt modelId="{2B574D62-A245-482F-ACDE-C7F52C2CEB7F}" type="parTrans" cxnId="{AE1A1EE3-53C9-4C4E-97F2-63A7F1657C1F}">
      <dgm:prSet/>
      <dgm:spPr/>
      <dgm:t>
        <a:bodyPr/>
        <a:lstStyle/>
        <a:p>
          <a:endParaRPr lang="zh-CN" altLang="en-US"/>
        </a:p>
      </dgm:t>
    </dgm:pt>
    <dgm:pt modelId="{8B7CFA5F-15DE-42A2-B029-7BAFD8AB92F2}" type="sibTrans" cxnId="{AE1A1EE3-53C9-4C4E-97F2-63A7F1657C1F}">
      <dgm:prSet/>
      <dgm:spPr/>
      <dgm:t>
        <a:bodyPr/>
        <a:lstStyle/>
        <a:p>
          <a:endParaRPr lang="zh-CN" altLang="en-US"/>
        </a:p>
      </dgm:t>
    </dgm:pt>
    <dgm:pt modelId="{D49912CA-3EFD-4255-BB16-1229B692898F}">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Created dynamic visualization (dashboard)</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12F771FC-3050-49B9-9B77-7B1A3460A815}" type="parTrans" cxnId="{7B957849-706F-40D2-87E7-7A5D5E8003A8}">
      <dgm:prSet/>
      <dgm:spPr/>
      <dgm:t>
        <a:bodyPr/>
        <a:lstStyle/>
        <a:p>
          <a:endParaRPr lang="zh-CN" altLang="en-US"/>
        </a:p>
      </dgm:t>
    </dgm:pt>
    <dgm:pt modelId="{97E97C0B-6A6F-414A-BDA4-4733170352BD}" type="sibTrans" cxnId="{7B957849-706F-40D2-87E7-7A5D5E8003A8}">
      <dgm:prSet/>
      <dgm:spPr/>
      <dgm:t>
        <a:bodyPr/>
        <a:lstStyle/>
        <a:p>
          <a:endParaRPr lang="zh-CN" altLang="en-US"/>
        </a:p>
      </dgm:t>
    </dgm:pt>
    <dgm:pt modelId="{92DEDF75-005C-4FF3-B8E2-7B26A84A0A0B}">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Completed Final Presentation</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AE5B2569-4923-4165-A614-DEEF0F20325E}" type="parTrans" cxnId="{1679BB86-B534-4788-88E1-16445149163D}">
      <dgm:prSet/>
      <dgm:spPr/>
      <dgm:t>
        <a:bodyPr/>
        <a:lstStyle/>
        <a:p>
          <a:endParaRPr lang="zh-CN" altLang="en-US"/>
        </a:p>
      </dgm:t>
    </dgm:pt>
    <dgm:pt modelId="{770C66F6-A857-4703-956F-5F10A6980B93}" type="sibTrans" cxnId="{1679BB86-B534-4788-88E1-16445149163D}">
      <dgm:prSet/>
      <dgm:spPr/>
      <dgm:t>
        <a:bodyPr/>
        <a:lstStyle/>
        <a:p>
          <a:endParaRPr lang="zh-CN" altLang="en-US"/>
        </a:p>
      </dgm:t>
    </dgm:pt>
    <dgm:pt modelId="{E4EEF241-D565-4DE7-9D7C-7E915061B31C}" type="pres">
      <dgm:prSet presAssocID="{BA1FF7AB-7401-4CCE-A6ED-563D0B9FAC06}" presName="Name0" presStyleCnt="0">
        <dgm:presLayoutVars>
          <dgm:chMax val="7"/>
          <dgm:chPref val="5"/>
          <dgm:dir/>
          <dgm:animOne val="branch"/>
          <dgm:animLvl val="lvl"/>
        </dgm:presLayoutVars>
      </dgm:prSet>
      <dgm:spPr/>
    </dgm:pt>
    <dgm:pt modelId="{F1C7CBAE-E0AF-4B98-94DC-A4C16F920256}" type="pres">
      <dgm:prSet presAssocID="{4E10CEB6-25E0-4BCF-9742-1F2590F071B2}" presName="ChildAccent6" presStyleCnt="0"/>
      <dgm:spPr/>
    </dgm:pt>
    <dgm:pt modelId="{A8D4AA63-CCB6-405A-B2C3-770714204C81}" type="pres">
      <dgm:prSet presAssocID="{4E10CEB6-25E0-4BCF-9742-1F2590F071B2}" presName="ChildAccent" presStyleLbl="alignImgPlace1" presStyleIdx="0" presStyleCnt="6"/>
      <dgm:spPr/>
    </dgm:pt>
    <dgm:pt modelId="{F6CCF3E1-703C-4115-91B2-E74C6CB38307}" type="pres">
      <dgm:prSet presAssocID="{4E10CEB6-25E0-4BCF-9742-1F2590F071B2}" presName="Child6" presStyleLbl="revTx" presStyleIdx="0" presStyleCnt="0">
        <dgm:presLayoutVars>
          <dgm:chMax val="0"/>
          <dgm:chPref val="0"/>
          <dgm:bulletEnabled val="1"/>
        </dgm:presLayoutVars>
      </dgm:prSet>
      <dgm:spPr/>
    </dgm:pt>
    <dgm:pt modelId="{B8B1C85D-783E-4E55-9E7E-5C4F9ECB42F8}" type="pres">
      <dgm:prSet presAssocID="{4E10CEB6-25E0-4BCF-9742-1F2590F071B2}" presName="Parent6" presStyleLbl="node1" presStyleIdx="0" presStyleCnt="6">
        <dgm:presLayoutVars>
          <dgm:chMax val="2"/>
          <dgm:chPref val="1"/>
          <dgm:bulletEnabled val="1"/>
        </dgm:presLayoutVars>
      </dgm:prSet>
      <dgm:spPr/>
    </dgm:pt>
    <dgm:pt modelId="{D96BDBB7-E8B7-4817-A9DE-3E2EFB09EF7F}" type="pres">
      <dgm:prSet presAssocID="{FE2A39D9-30E0-437E-BCE9-3CE20B3B6883}" presName="ChildAccent5" presStyleCnt="0"/>
      <dgm:spPr/>
    </dgm:pt>
    <dgm:pt modelId="{55AF922B-CFEA-4680-97D2-C58E7CD401A8}" type="pres">
      <dgm:prSet presAssocID="{FE2A39D9-30E0-437E-BCE9-3CE20B3B6883}" presName="ChildAccent" presStyleLbl="alignImgPlace1" presStyleIdx="1" presStyleCnt="6"/>
      <dgm:spPr/>
    </dgm:pt>
    <dgm:pt modelId="{66F55DEA-DE3F-41F1-92C1-272954179CC0}" type="pres">
      <dgm:prSet presAssocID="{FE2A39D9-30E0-437E-BCE9-3CE20B3B6883}" presName="Child5" presStyleLbl="revTx" presStyleIdx="0" presStyleCnt="0">
        <dgm:presLayoutVars>
          <dgm:chMax val="0"/>
          <dgm:chPref val="0"/>
          <dgm:bulletEnabled val="1"/>
        </dgm:presLayoutVars>
      </dgm:prSet>
      <dgm:spPr/>
    </dgm:pt>
    <dgm:pt modelId="{72CCDDE5-4980-4961-BCD8-54E79B797BD6}" type="pres">
      <dgm:prSet presAssocID="{FE2A39D9-30E0-437E-BCE9-3CE20B3B6883}" presName="Parent5" presStyleLbl="node1" presStyleIdx="1" presStyleCnt="6">
        <dgm:presLayoutVars>
          <dgm:chMax val="2"/>
          <dgm:chPref val="1"/>
          <dgm:bulletEnabled val="1"/>
        </dgm:presLayoutVars>
      </dgm:prSet>
      <dgm:spPr/>
    </dgm:pt>
    <dgm:pt modelId="{93E14695-516F-4CD1-9053-0AECF57742D2}" type="pres">
      <dgm:prSet presAssocID="{8E7FE6D5-2C00-4902-9C82-B1D6F6DEF64C}" presName="ChildAccent4" presStyleCnt="0"/>
      <dgm:spPr/>
    </dgm:pt>
    <dgm:pt modelId="{EC1AE581-B2F3-4100-8552-0622A4298E1C}" type="pres">
      <dgm:prSet presAssocID="{8E7FE6D5-2C00-4902-9C82-B1D6F6DEF64C}" presName="ChildAccent" presStyleLbl="alignImgPlace1" presStyleIdx="2" presStyleCnt="6"/>
      <dgm:spPr/>
    </dgm:pt>
    <dgm:pt modelId="{3F615B2E-15D5-48A1-9D7E-AF06A8F4C445}" type="pres">
      <dgm:prSet presAssocID="{8E7FE6D5-2C00-4902-9C82-B1D6F6DEF64C}" presName="Child4" presStyleLbl="revTx" presStyleIdx="0" presStyleCnt="0">
        <dgm:presLayoutVars>
          <dgm:chMax val="0"/>
          <dgm:chPref val="0"/>
          <dgm:bulletEnabled val="1"/>
        </dgm:presLayoutVars>
      </dgm:prSet>
      <dgm:spPr/>
    </dgm:pt>
    <dgm:pt modelId="{BA0D176D-67E0-4DA4-AE96-E73A20C76368}" type="pres">
      <dgm:prSet presAssocID="{8E7FE6D5-2C00-4902-9C82-B1D6F6DEF64C}" presName="Parent4" presStyleLbl="node1" presStyleIdx="2" presStyleCnt="6">
        <dgm:presLayoutVars>
          <dgm:chMax val="2"/>
          <dgm:chPref val="1"/>
          <dgm:bulletEnabled val="1"/>
        </dgm:presLayoutVars>
      </dgm:prSet>
      <dgm:spPr/>
    </dgm:pt>
    <dgm:pt modelId="{A23ACAEC-587D-43B4-97A9-4FA97BBE3384}" type="pres">
      <dgm:prSet presAssocID="{7942CBEF-84B2-47D4-8BEF-7D5E7A21C854}" presName="ChildAccent3" presStyleCnt="0"/>
      <dgm:spPr/>
    </dgm:pt>
    <dgm:pt modelId="{BBC5647B-261C-4C82-ABE3-FE6A4B115963}" type="pres">
      <dgm:prSet presAssocID="{7942CBEF-84B2-47D4-8BEF-7D5E7A21C854}" presName="ChildAccent" presStyleLbl="alignImgPlace1" presStyleIdx="3" presStyleCnt="6"/>
      <dgm:spPr/>
    </dgm:pt>
    <dgm:pt modelId="{388293A3-CA0A-4DA9-B5D2-3FA12DCB5834}" type="pres">
      <dgm:prSet presAssocID="{7942CBEF-84B2-47D4-8BEF-7D5E7A21C854}" presName="Child3" presStyleLbl="revTx" presStyleIdx="0" presStyleCnt="0">
        <dgm:presLayoutVars>
          <dgm:chMax val="0"/>
          <dgm:chPref val="0"/>
          <dgm:bulletEnabled val="1"/>
        </dgm:presLayoutVars>
      </dgm:prSet>
      <dgm:spPr/>
    </dgm:pt>
    <dgm:pt modelId="{C7D7C686-3AE4-45BF-9EC1-4FA652560D82}" type="pres">
      <dgm:prSet presAssocID="{7942CBEF-84B2-47D4-8BEF-7D5E7A21C854}" presName="Parent3" presStyleLbl="node1" presStyleIdx="3" presStyleCnt="6">
        <dgm:presLayoutVars>
          <dgm:chMax val="2"/>
          <dgm:chPref val="1"/>
          <dgm:bulletEnabled val="1"/>
        </dgm:presLayoutVars>
      </dgm:prSet>
      <dgm:spPr/>
    </dgm:pt>
    <dgm:pt modelId="{B6D2F83F-8D6B-4C5A-97E6-5D883B7E95AE}" type="pres">
      <dgm:prSet presAssocID="{ADCB1F61-E7A9-45A9-BFC8-782A922DB448}" presName="ChildAccent2" presStyleCnt="0"/>
      <dgm:spPr/>
    </dgm:pt>
    <dgm:pt modelId="{8294E6CD-61A4-4F87-B02B-99E1D25AB09E}" type="pres">
      <dgm:prSet presAssocID="{ADCB1F61-E7A9-45A9-BFC8-782A922DB448}" presName="ChildAccent" presStyleLbl="alignImgPlace1" presStyleIdx="4" presStyleCnt="6"/>
      <dgm:spPr/>
    </dgm:pt>
    <dgm:pt modelId="{4291CAF1-0A52-47CF-8CB0-C54862F7B9C4}" type="pres">
      <dgm:prSet presAssocID="{ADCB1F61-E7A9-45A9-BFC8-782A922DB448}" presName="Child2" presStyleLbl="revTx" presStyleIdx="0" presStyleCnt="0">
        <dgm:presLayoutVars>
          <dgm:chMax val="0"/>
          <dgm:chPref val="0"/>
          <dgm:bulletEnabled val="1"/>
        </dgm:presLayoutVars>
      </dgm:prSet>
      <dgm:spPr/>
    </dgm:pt>
    <dgm:pt modelId="{C7A08477-4DAB-432B-8739-8C491F204C81}" type="pres">
      <dgm:prSet presAssocID="{ADCB1F61-E7A9-45A9-BFC8-782A922DB448}" presName="Parent2" presStyleLbl="node1" presStyleIdx="4" presStyleCnt="6">
        <dgm:presLayoutVars>
          <dgm:chMax val="2"/>
          <dgm:chPref val="1"/>
          <dgm:bulletEnabled val="1"/>
        </dgm:presLayoutVars>
      </dgm:prSet>
      <dgm:spPr/>
    </dgm:pt>
    <dgm:pt modelId="{04108B01-4710-4D4D-9C75-6B8613C85600}" type="pres">
      <dgm:prSet presAssocID="{47BF8945-3AEC-4B67-B8B9-A0DD654EFF5C}" presName="ChildAccent1" presStyleCnt="0"/>
      <dgm:spPr/>
    </dgm:pt>
    <dgm:pt modelId="{5EA11AA9-5276-4B75-AAC5-C5FB76B51303}" type="pres">
      <dgm:prSet presAssocID="{47BF8945-3AEC-4B67-B8B9-A0DD654EFF5C}" presName="ChildAccent" presStyleLbl="alignImgPlace1" presStyleIdx="5" presStyleCnt="6"/>
      <dgm:spPr/>
    </dgm:pt>
    <dgm:pt modelId="{075E72B4-9BB0-41B0-B6B5-858683592080}" type="pres">
      <dgm:prSet presAssocID="{47BF8945-3AEC-4B67-B8B9-A0DD654EFF5C}" presName="Child1" presStyleLbl="revTx" presStyleIdx="0" presStyleCnt="0">
        <dgm:presLayoutVars>
          <dgm:chMax val="0"/>
          <dgm:chPref val="0"/>
          <dgm:bulletEnabled val="1"/>
        </dgm:presLayoutVars>
      </dgm:prSet>
      <dgm:spPr/>
    </dgm:pt>
    <dgm:pt modelId="{19748EAB-6A26-41B2-B4F0-B4B56ECB3472}" type="pres">
      <dgm:prSet presAssocID="{47BF8945-3AEC-4B67-B8B9-A0DD654EFF5C}" presName="Parent1" presStyleLbl="node1" presStyleIdx="5" presStyleCnt="6">
        <dgm:presLayoutVars>
          <dgm:chMax val="2"/>
          <dgm:chPref val="1"/>
          <dgm:bulletEnabled val="1"/>
        </dgm:presLayoutVars>
      </dgm:prSet>
      <dgm:spPr/>
    </dgm:pt>
  </dgm:ptLst>
  <dgm:cxnLst>
    <dgm:cxn modelId="{1321C605-EAA1-474B-B773-D91D773B8069}" srcId="{BA1FF7AB-7401-4CCE-A6ED-563D0B9FAC06}" destId="{ADCB1F61-E7A9-45A9-BFC8-782A922DB448}" srcOrd="1" destOrd="0" parTransId="{2FEE64DB-9B2F-4275-A4DF-1DE4954CD58C}" sibTransId="{4FCEC5F9-1636-430D-A894-4F51B61C6753}"/>
    <dgm:cxn modelId="{620ECD07-F57E-4D58-B680-093D83F6B16B}" srcId="{ADCB1F61-E7A9-45A9-BFC8-782A922DB448}" destId="{51C2AD06-462E-4AA7-9F17-C051D983EA16}" srcOrd="0" destOrd="0" parTransId="{BC31DB41-BC6A-4654-8DD4-3497C9C238DE}" sibTransId="{0A0CB9BA-E8E5-4CEA-A942-64C351745A21}"/>
    <dgm:cxn modelId="{9020A014-14B5-4D21-9BE7-7C21D09D59C3}" type="presOf" srcId="{ADCB1F61-E7A9-45A9-BFC8-782A922DB448}" destId="{C7A08477-4DAB-432B-8739-8C491F204C81}" srcOrd="0" destOrd="0" presId="urn:microsoft.com/office/officeart/2011/layout/InterconnectedBlockProcess"/>
    <dgm:cxn modelId="{B2BBFB2B-0841-49F1-BA05-51D888E8F912}" srcId="{BA1FF7AB-7401-4CCE-A6ED-563D0B9FAC06}" destId="{47BF8945-3AEC-4B67-B8B9-A0DD654EFF5C}" srcOrd="0" destOrd="0" parTransId="{896EA502-BC45-4B4C-BF6D-DEBA91586203}" sibTransId="{E6F6F17A-93A8-461E-84E8-53242C4F659C}"/>
    <dgm:cxn modelId="{AE23CC40-95EB-45F9-931A-1520A328703F}" type="presOf" srcId="{F79F92D4-97D9-479E-8FBD-0D1998130977}" destId="{3F615B2E-15D5-48A1-9D7E-AF06A8F4C445}" srcOrd="1" destOrd="0" presId="urn:microsoft.com/office/officeart/2011/layout/InterconnectedBlockProcess"/>
    <dgm:cxn modelId="{FA24A046-F19D-4EDE-A4CF-CFF5AF57169E}" srcId="{7942CBEF-84B2-47D4-8BEF-7D5E7A21C854}" destId="{E03649A7-8319-44F6-B386-FA2777C563A6}" srcOrd="0" destOrd="0" parTransId="{F431C6CF-A19F-49FC-BF67-0DCC97C047E0}" sibTransId="{2B16AB93-14F3-44E0-B59D-9B60FA0ED864}"/>
    <dgm:cxn modelId="{7F337468-A7AA-424C-A9BD-635A22407D72}" srcId="{47BF8945-3AEC-4B67-B8B9-A0DD654EFF5C}" destId="{1B3D2B58-5C56-44BF-8731-B4AF0294D496}" srcOrd="0" destOrd="0" parTransId="{21259130-668C-499C-B8F0-AAB7884C2D6A}" sibTransId="{98496829-C86E-4440-9037-54436ABBBF06}"/>
    <dgm:cxn modelId="{D7062849-EEB8-47AA-B0A1-52997ACF516B}" srcId="{BA1FF7AB-7401-4CCE-A6ED-563D0B9FAC06}" destId="{7942CBEF-84B2-47D4-8BEF-7D5E7A21C854}" srcOrd="2" destOrd="0" parTransId="{F502F2DC-91D2-4AD2-8C58-B8F727AEA2AA}" sibTransId="{315D9864-2859-4152-AF11-9ED2FFD7A0FE}"/>
    <dgm:cxn modelId="{7B957849-706F-40D2-87E7-7A5D5E8003A8}" srcId="{FE2A39D9-30E0-437E-BCE9-3CE20B3B6883}" destId="{D49912CA-3EFD-4255-BB16-1229B692898F}" srcOrd="0" destOrd="0" parTransId="{12F771FC-3050-49B9-9B77-7B1A3460A815}" sibTransId="{97E97C0B-6A6F-414A-BDA4-4733170352BD}"/>
    <dgm:cxn modelId="{3009A06E-00B1-4C1E-BD63-D99A2566BDB5}" type="presOf" srcId="{FE2A39D9-30E0-437E-BCE9-3CE20B3B6883}" destId="{72CCDDE5-4980-4961-BCD8-54E79B797BD6}" srcOrd="0" destOrd="0" presId="urn:microsoft.com/office/officeart/2011/layout/InterconnectedBlockProcess"/>
    <dgm:cxn modelId="{11085370-EC5B-4B32-8014-8B8195728A74}" type="presOf" srcId="{47BF8945-3AEC-4B67-B8B9-A0DD654EFF5C}" destId="{19748EAB-6A26-41B2-B4F0-B4B56ECB3472}" srcOrd="0" destOrd="0" presId="urn:microsoft.com/office/officeart/2011/layout/InterconnectedBlockProcess"/>
    <dgm:cxn modelId="{2545FA75-50B8-4CF3-811C-265AE24C89C7}" type="presOf" srcId="{F79F92D4-97D9-479E-8FBD-0D1998130977}" destId="{EC1AE581-B2F3-4100-8552-0622A4298E1C}" srcOrd="0" destOrd="0" presId="urn:microsoft.com/office/officeart/2011/layout/InterconnectedBlockProcess"/>
    <dgm:cxn modelId="{D7EBEC77-52D0-4E8D-9AFD-6FF59854E09E}" type="presOf" srcId="{BA1FF7AB-7401-4CCE-A6ED-563D0B9FAC06}" destId="{E4EEF241-D565-4DE7-9D7C-7E915061B31C}" srcOrd="0" destOrd="0" presId="urn:microsoft.com/office/officeart/2011/layout/InterconnectedBlockProcess"/>
    <dgm:cxn modelId="{D0B69E80-D994-4C30-AEE5-C3381FD63E9A}" srcId="{BA1FF7AB-7401-4CCE-A6ED-563D0B9FAC06}" destId="{8E7FE6D5-2C00-4902-9C82-B1D6F6DEF64C}" srcOrd="3" destOrd="0" parTransId="{C899DF6A-FE8F-432C-8604-EEE23F0D9CDF}" sibTransId="{4F08710F-5437-4048-9A54-3807015DCEF2}"/>
    <dgm:cxn modelId="{1679BB86-B534-4788-88E1-16445149163D}" srcId="{4E10CEB6-25E0-4BCF-9742-1F2590F071B2}" destId="{92DEDF75-005C-4FF3-B8E2-7B26A84A0A0B}" srcOrd="0" destOrd="0" parTransId="{AE5B2569-4923-4165-A614-DEEF0F20325E}" sibTransId="{770C66F6-A857-4703-956F-5F10A6980B93}"/>
    <dgm:cxn modelId="{66693298-D8C4-4EEA-84DD-29208427F574}" srcId="{BA1FF7AB-7401-4CCE-A6ED-563D0B9FAC06}" destId="{FE2A39D9-30E0-437E-BCE9-3CE20B3B6883}" srcOrd="4" destOrd="0" parTransId="{E095C3D7-103B-4DCA-A4DB-F708A9F313E0}" sibTransId="{415868E6-1C4F-4AC8-8886-7DD3E28F4362}"/>
    <dgm:cxn modelId="{C8F1909A-7A86-470B-92E6-62081A5E0850}" type="presOf" srcId="{1B3D2B58-5C56-44BF-8731-B4AF0294D496}" destId="{5EA11AA9-5276-4B75-AAC5-C5FB76B51303}" srcOrd="0" destOrd="0" presId="urn:microsoft.com/office/officeart/2011/layout/InterconnectedBlockProcess"/>
    <dgm:cxn modelId="{6BFF089C-E7E6-49DE-8F58-1656E553F2C2}" type="presOf" srcId="{E03649A7-8319-44F6-B386-FA2777C563A6}" destId="{BBC5647B-261C-4C82-ABE3-FE6A4B115963}" srcOrd="0" destOrd="0" presId="urn:microsoft.com/office/officeart/2011/layout/InterconnectedBlockProcess"/>
    <dgm:cxn modelId="{B6D156A6-8864-4E70-888C-B0A98FF366AB}" type="presOf" srcId="{92DEDF75-005C-4FF3-B8E2-7B26A84A0A0B}" destId="{A8D4AA63-CCB6-405A-B2C3-770714204C81}" srcOrd="0" destOrd="0" presId="urn:microsoft.com/office/officeart/2011/layout/InterconnectedBlockProcess"/>
    <dgm:cxn modelId="{652A2BA9-863F-42D1-9A58-E34C1367AD85}" type="presOf" srcId="{D49912CA-3EFD-4255-BB16-1229B692898F}" destId="{55AF922B-CFEA-4680-97D2-C58E7CD401A8}" srcOrd="0" destOrd="0" presId="urn:microsoft.com/office/officeart/2011/layout/InterconnectedBlockProcess"/>
    <dgm:cxn modelId="{5EAAB2A9-5AEA-4A75-9EB7-45A0F3D7F0C0}" type="presOf" srcId="{4E10CEB6-25E0-4BCF-9742-1F2590F071B2}" destId="{B8B1C85D-783E-4E55-9E7E-5C4F9ECB42F8}" srcOrd="0" destOrd="0" presId="urn:microsoft.com/office/officeart/2011/layout/InterconnectedBlockProcess"/>
    <dgm:cxn modelId="{FCC689AD-864E-4E09-835C-C2906B042427}" type="presOf" srcId="{1B3D2B58-5C56-44BF-8731-B4AF0294D496}" destId="{075E72B4-9BB0-41B0-B6B5-858683592080}" srcOrd="1" destOrd="0" presId="urn:microsoft.com/office/officeart/2011/layout/InterconnectedBlockProcess"/>
    <dgm:cxn modelId="{14978FB2-751F-4771-9808-2725DDE4707A}" type="presOf" srcId="{D49912CA-3EFD-4255-BB16-1229B692898F}" destId="{66F55DEA-DE3F-41F1-92C1-272954179CC0}" srcOrd="1" destOrd="0" presId="urn:microsoft.com/office/officeart/2011/layout/InterconnectedBlockProcess"/>
    <dgm:cxn modelId="{6B6537B4-FF69-49D5-81D8-4074F2A4B2DA}" type="presOf" srcId="{51C2AD06-462E-4AA7-9F17-C051D983EA16}" destId="{4291CAF1-0A52-47CF-8CB0-C54862F7B9C4}" srcOrd="1" destOrd="0" presId="urn:microsoft.com/office/officeart/2011/layout/InterconnectedBlockProcess"/>
    <dgm:cxn modelId="{431283B9-7368-4C0C-B9EA-A8FE0E4FF1E5}" type="presOf" srcId="{51C2AD06-462E-4AA7-9F17-C051D983EA16}" destId="{8294E6CD-61A4-4F87-B02B-99E1D25AB09E}" srcOrd="0" destOrd="0" presId="urn:microsoft.com/office/officeart/2011/layout/InterconnectedBlockProcess"/>
    <dgm:cxn modelId="{8001CFCB-A6E0-4161-9700-AB1053989AE8}" type="presOf" srcId="{E03649A7-8319-44F6-B386-FA2777C563A6}" destId="{388293A3-CA0A-4DA9-B5D2-3FA12DCB5834}" srcOrd="1" destOrd="0" presId="urn:microsoft.com/office/officeart/2011/layout/InterconnectedBlockProcess"/>
    <dgm:cxn modelId="{F5C5B3D4-0880-4F6E-818C-55B114D0EB05}" type="presOf" srcId="{7942CBEF-84B2-47D4-8BEF-7D5E7A21C854}" destId="{C7D7C686-3AE4-45BF-9EC1-4FA652560D82}" srcOrd="0" destOrd="0" presId="urn:microsoft.com/office/officeart/2011/layout/InterconnectedBlockProcess"/>
    <dgm:cxn modelId="{D2A294DE-8E50-423B-8409-076A728E1379}" type="presOf" srcId="{8E7FE6D5-2C00-4902-9C82-B1D6F6DEF64C}" destId="{BA0D176D-67E0-4DA4-AE96-E73A20C76368}" srcOrd="0" destOrd="0" presId="urn:microsoft.com/office/officeart/2011/layout/InterconnectedBlockProcess"/>
    <dgm:cxn modelId="{AE1A1EE3-53C9-4C4E-97F2-63A7F1657C1F}" srcId="{BA1FF7AB-7401-4CCE-A6ED-563D0B9FAC06}" destId="{4E10CEB6-25E0-4BCF-9742-1F2590F071B2}" srcOrd="5" destOrd="0" parTransId="{2B574D62-A245-482F-ACDE-C7F52C2CEB7F}" sibTransId="{8B7CFA5F-15DE-42A2-B029-7BAFD8AB92F2}"/>
    <dgm:cxn modelId="{F23A83E7-176A-4D84-AB0E-BFE314CE3F2F}" srcId="{8E7FE6D5-2C00-4902-9C82-B1D6F6DEF64C}" destId="{F79F92D4-97D9-479E-8FBD-0D1998130977}" srcOrd="0" destOrd="0" parTransId="{C30966F8-CBF5-42AC-A25D-053D6752FED2}" sibTransId="{A134C65A-7DC7-4037-879B-23A2E2F428F0}"/>
    <dgm:cxn modelId="{F0FBF2F0-D7C4-46EF-869E-5467DC7ECA55}" type="presOf" srcId="{92DEDF75-005C-4FF3-B8E2-7B26A84A0A0B}" destId="{F6CCF3E1-703C-4115-91B2-E74C6CB38307}" srcOrd="1" destOrd="0" presId="urn:microsoft.com/office/officeart/2011/layout/InterconnectedBlockProcess"/>
    <dgm:cxn modelId="{33EF6388-0EC2-4449-AD92-9B335A18BC47}" type="presParOf" srcId="{E4EEF241-D565-4DE7-9D7C-7E915061B31C}" destId="{F1C7CBAE-E0AF-4B98-94DC-A4C16F920256}" srcOrd="0" destOrd="0" presId="urn:microsoft.com/office/officeart/2011/layout/InterconnectedBlockProcess"/>
    <dgm:cxn modelId="{6C06FD32-09A0-4CA1-B59D-A888FB40B27A}" type="presParOf" srcId="{F1C7CBAE-E0AF-4B98-94DC-A4C16F920256}" destId="{A8D4AA63-CCB6-405A-B2C3-770714204C81}" srcOrd="0" destOrd="0" presId="urn:microsoft.com/office/officeart/2011/layout/InterconnectedBlockProcess"/>
    <dgm:cxn modelId="{7F09FB7A-F376-4352-8597-8DA51C374698}" type="presParOf" srcId="{E4EEF241-D565-4DE7-9D7C-7E915061B31C}" destId="{F6CCF3E1-703C-4115-91B2-E74C6CB38307}" srcOrd="1" destOrd="0" presId="urn:microsoft.com/office/officeart/2011/layout/InterconnectedBlockProcess"/>
    <dgm:cxn modelId="{165F8E8B-92E9-4612-935A-9B2BF4043B1B}" type="presParOf" srcId="{E4EEF241-D565-4DE7-9D7C-7E915061B31C}" destId="{B8B1C85D-783E-4E55-9E7E-5C4F9ECB42F8}" srcOrd="2" destOrd="0" presId="urn:microsoft.com/office/officeart/2011/layout/InterconnectedBlockProcess"/>
    <dgm:cxn modelId="{05609D01-9854-488D-843E-3E2606C3F764}" type="presParOf" srcId="{E4EEF241-D565-4DE7-9D7C-7E915061B31C}" destId="{D96BDBB7-E8B7-4817-A9DE-3E2EFB09EF7F}" srcOrd="3" destOrd="0" presId="urn:microsoft.com/office/officeart/2011/layout/InterconnectedBlockProcess"/>
    <dgm:cxn modelId="{262B864F-F166-4674-A80F-BC13609860C6}" type="presParOf" srcId="{D96BDBB7-E8B7-4817-A9DE-3E2EFB09EF7F}" destId="{55AF922B-CFEA-4680-97D2-C58E7CD401A8}" srcOrd="0" destOrd="0" presId="urn:microsoft.com/office/officeart/2011/layout/InterconnectedBlockProcess"/>
    <dgm:cxn modelId="{0C2F0DCE-92E9-4D0D-A724-FC76A90AC025}" type="presParOf" srcId="{E4EEF241-D565-4DE7-9D7C-7E915061B31C}" destId="{66F55DEA-DE3F-41F1-92C1-272954179CC0}" srcOrd="4" destOrd="0" presId="urn:microsoft.com/office/officeart/2011/layout/InterconnectedBlockProcess"/>
    <dgm:cxn modelId="{35D5AA89-3E20-44F3-AA71-530C1F0964EF}" type="presParOf" srcId="{E4EEF241-D565-4DE7-9D7C-7E915061B31C}" destId="{72CCDDE5-4980-4961-BCD8-54E79B797BD6}" srcOrd="5" destOrd="0" presId="urn:microsoft.com/office/officeart/2011/layout/InterconnectedBlockProcess"/>
    <dgm:cxn modelId="{63D1AEC1-AE5D-485A-8A90-3BA8885D4337}" type="presParOf" srcId="{E4EEF241-D565-4DE7-9D7C-7E915061B31C}" destId="{93E14695-516F-4CD1-9053-0AECF57742D2}" srcOrd="6" destOrd="0" presId="urn:microsoft.com/office/officeart/2011/layout/InterconnectedBlockProcess"/>
    <dgm:cxn modelId="{4F0755E8-C17C-4DF6-8213-02EF2C8A1DD0}" type="presParOf" srcId="{93E14695-516F-4CD1-9053-0AECF57742D2}" destId="{EC1AE581-B2F3-4100-8552-0622A4298E1C}" srcOrd="0" destOrd="0" presId="urn:microsoft.com/office/officeart/2011/layout/InterconnectedBlockProcess"/>
    <dgm:cxn modelId="{81A69093-8335-4096-BE2C-D0B70912AFA5}" type="presParOf" srcId="{E4EEF241-D565-4DE7-9D7C-7E915061B31C}" destId="{3F615B2E-15D5-48A1-9D7E-AF06A8F4C445}" srcOrd="7" destOrd="0" presId="urn:microsoft.com/office/officeart/2011/layout/InterconnectedBlockProcess"/>
    <dgm:cxn modelId="{8B946143-5B0D-4C82-A409-A0B960DF3E0A}" type="presParOf" srcId="{E4EEF241-D565-4DE7-9D7C-7E915061B31C}" destId="{BA0D176D-67E0-4DA4-AE96-E73A20C76368}" srcOrd="8" destOrd="0" presId="urn:microsoft.com/office/officeart/2011/layout/InterconnectedBlockProcess"/>
    <dgm:cxn modelId="{D2BCB9EE-8CDF-4D38-86F6-0FF087A94E5C}" type="presParOf" srcId="{E4EEF241-D565-4DE7-9D7C-7E915061B31C}" destId="{A23ACAEC-587D-43B4-97A9-4FA97BBE3384}" srcOrd="9" destOrd="0" presId="urn:microsoft.com/office/officeart/2011/layout/InterconnectedBlockProcess"/>
    <dgm:cxn modelId="{EED27130-BF71-4ECC-BB3F-045CBDBA34D5}" type="presParOf" srcId="{A23ACAEC-587D-43B4-97A9-4FA97BBE3384}" destId="{BBC5647B-261C-4C82-ABE3-FE6A4B115963}" srcOrd="0" destOrd="0" presId="urn:microsoft.com/office/officeart/2011/layout/InterconnectedBlockProcess"/>
    <dgm:cxn modelId="{2B8E61CA-465E-4865-9A66-1F2BB63709C0}" type="presParOf" srcId="{E4EEF241-D565-4DE7-9D7C-7E915061B31C}" destId="{388293A3-CA0A-4DA9-B5D2-3FA12DCB5834}" srcOrd="10" destOrd="0" presId="urn:microsoft.com/office/officeart/2011/layout/InterconnectedBlockProcess"/>
    <dgm:cxn modelId="{DB358F61-3091-4DFE-A721-142413516548}" type="presParOf" srcId="{E4EEF241-D565-4DE7-9D7C-7E915061B31C}" destId="{C7D7C686-3AE4-45BF-9EC1-4FA652560D82}" srcOrd="11" destOrd="0" presId="urn:microsoft.com/office/officeart/2011/layout/InterconnectedBlockProcess"/>
    <dgm:cxn modelId="{27F47BDC-4013-4F11-A62B-B72A6E4103DA}" type="presParOf" srcId="{E4EEF241-D565-4DE7-9D7C-7E915061B31C}" destId="{B6D2F83F-8D6B-4C5A-97E6-5D883B7E95AE}" srcOrd="12" destOrd="0" presId="urn:microsoft.com/office/officeart/2011/layout/InterconnectedBlockProcess"/>
    <dgm:cxn modelId="{184B19B0-AD75-4EF3-A506-8D0D27DE6D6F}" type="presParOf" srcId="{B6D2F83F-8D6B-4C5A-97E6-5D883B7E95AE}" destId="{8294E6CD-61A4-4F87-B02B-99E1D25AB09E}" srcOrd="0" destOrd="0" presId="urn:microsoft.com/office/officeart/2011/layout/InterconnectedBlockProcess"/>
    <dgm:cxn modelId="{9C6AD013-8A62-41B7-9E81-8CB3EDADBE84}" type="presParOf" srcId="{E4EEF241-D565-4DE7-9D7C-7E915061B31C}" destId="{4291CAF1-0A52-47CF-8CB0-C54862F7B9C4}" srcOrd="13" destOrd="0" presId="urn:microsoft.com/office/officeart/2011/layout/InterconnectedBlockProcess"/>
    <dgm:cxn modelId="{24D10BB0-E1A3-46EE-A906-F2BBD9D2AF0C}" type="presParOf" srcId="{E4EEF241-D565-4DE7-9D7C-7E915061B31C}" destId="{C7A08477-4DAB-432B-8739-8C491F204C81}" srcOrd="14" destOrd="0" presId="urn:microsoft.com/office/officeart/2011/layout/InterconnectedBlockProcess"/>
    <dgm:cxn modelId="{3C702480-CB72-4B2E-85EF-5927551AE55E}" type="presParOf" srcId="{E4EEF241-D565-4DE7-9D7C-7E915061B31C}" destId="{04108B01-4710-4D4D-9C75-6B8613C85600}" srcOrd="15" destOrd="0" presId="urn:microsoft.com/office/officeart/2011/layout/InterconnectedBlockProcess"/>
    <dgm:cxn modelId="{213A4988-C82F-41CD-9A49-DA95C33D0E31}" type="presParOf" srcId="{04108B01-4710-4D4D-9C75-6B8613C85600}" destId="{5EA11AA9-5276-4B75-AAC5-C5FB76B51303}" srcOrd="0" destOrd="0" presId="urn:microsoft.com/office/officeart/2011/layout/InterconnectedBlockProcess"/>
    <dgm:cxn modelId="{59EBC942-5DD2-4061-85B5-A371FD413289}" type="presParOf" srcId="{E4EEF241-D565-4DE7-9D7C-7E915061B31C}" destId="{075E72B4-9BB0-41B0-B6B5-858683592080}" srcOrd="16" destOrd="0" presId="urn:microsoft.com/office/officeart/2011/layout/InterconnectedBlockProcess"/>
    <dgm:cxn modelId="{BEF8EEC9-F712-4C26-B748-580B35A8E9FB}" type="presParOf" srcId="{E4EEF241-D565-4DE7-9D7C-7E915061B31C}" destId="{19748EAB-6A26-41B2-B4F0-B4B56ECB3472}" srcOrd="17"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1FF7AB-7401-4CCE-A6ED-563D0B9FAC06}" type="doc">
      <dgm:prSet loTypeId="urn:microsoft.com/office/officeart/2011/layout/InterconnectedBlockProcess" loCatId="process" qsTypeId="urn:microsoft.com/office/officeart/2005/8/quickstyle/simple1" qsCatId="simple" csTypeId="urn:microsoft.com/office/officeart/2005/8/colors/accent2_3" csCatId="accent2" phldr="1"/>
      <dgm:spPr/>
      <dgm:t>
        <a:bodyPr/>
        <a:lstStyle/>
        <a:p>
          <a:endParaRPr lang="zh-CN" altLang="en-US"/>
        </a:p>
      </dgm:t>
    </dgm:pt>
    <dgm:pt modelId="{47BF8945-3AEC-4B67-B8B9-A0DD654EFF5C}">
      <dgm:prSet phldrT="[Text]" custT="1"/>
      <dgm:spPr/>
      <dgm:t>
        <a:bodyPr/>
        <a:lstStyle/>
        <a:p>
          <a:r>
            <a:rPr lang="en-US" altLang="zh-CN" sz="1600"/>
            <a:t>Milestone 1</a:t>
          </a:r>
          <a:br>
            <a:rPr lang="en-US" altLang="zh-CN" sz="1600"/>
          </a:br>
          <a:r>
            <a:rPr lang="en-US" altLang="zh-CN" sz="1600"/>
            <a:t>10/02</a:t>
          </a:r>
          <a:endParaRPr lang="zh-CN" altLang="en-US" sz="1600"/>
        </a:p>
      </dgm:t>
    </dgm:pt>
    <dgm:pt modelId="{896EA502-BC45-4B4C-BF6D-DEBA91586203}" type="parTrans" cxnId="{B2BBFB2B-0841-49F1-BA05-51D888E8F912}">
      <dgm:prSet/>
      <dgm:spPr/>
      <dgm:t>
        <a:bodyPr/>
        <a:lstStyle/>
        <a:p>
          <a:endParaRPr lang="zh-CN" altLang="en-US"/>
        </a:p>
      </dgm:t>
    </dgm:pt>
    <dgm:pt modelId="{E6F6F17A-93A8-461E-84E8-53242C4F659C}" type="sibTrans" cxnId="{B2BBFB2B-0841-49F1-BA05-51D888E8F912}">
      <dgm:prSet/>
      <dgm:spPr/>
      <dgm:t>
        <a:bodyPr/>
        <a:lstStyle/>
        <a:p>
          <a:endParaRPr lang="zh-CN" altLang="en-US"/>
        </a:p>
      </dgm:t>
    </dgm:pt>
    <dgm:pt modelId="{1B3D2B58-5C56-44BF-8731-B4AF0294D496}">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Created Project Charter and presented to sponsor</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21259130-668C-499C-B8F0-AAB7884C2D6A}" type="parTrans" cxnId="{7F337468-A7AA-424C-A9BD-635A22407D72}">
      <dgm:prSet/>
      <dgm:spPr/>
      <dgm:t>
        <a:bodyPr/>
        <a:lstStyle/>
        <a:p>
          <a:endParaRPr lang="zh-CN" altLang="en-US"/>
        </a:p>
      </dgm:t>
    </dgm:pt>
    <dgm:pt modelId="{98496829-C86E-4440-9037-54436ABBBF06}" type="sibTrans" cxnId="{7F337468-A7AA-424C-A9BD-635A22407D72}">
      <dgm:prSet/>
      <dgm:spPr/>
      <dgm:t>
        <a:bodyPr/>
        <a:lstStyle/>
        <a:p>
          <a:endParaRPr lang="zh-CN" altLang="en-US"/>
        </a:p>
      </dgm:t>
    </dgm:pt>
    <dgm:pt modelId="{ADCB1F61-E7A9-45A9-BFC8-782A922DB448}">
      <dgm:prSet phldrT="[Text]" custT="1"/>
      <dgm:spPr/>
      <dgm:t>
        <a:bodyPr/>
        <a:lstStyle/>
        <a:p>
          <a:r>
            <a:rPr lang="en-US" altLang="zh-CN" sz="1600"/>
            <a:t>Milestone 2</a:t>
          </a:r>
          <a:br>
            <a:rPr lang="en-US" altLang="zh-CN" sz="1600"/>
          </a:br>
          <a:r>
            <a:rPr lang="en-US" altLang="zh-CN" sz="1600"/>
            <a:t>10/07</a:t>
          </a:r>
          <a:endParaRPr lang="zh-CN" altLang="en-US" sz="1600"/>
        </a:p>
      </dgm:t>
    </dgm:pt>
    <dgm:pt modelId="{2FEE64DB-9B2F-4275-A4DF-1DE4954CD58C}" type="parTrans" cxnId="{1321C605-EAA1-474B-B773-D91D773B8069}">
      <dgm:prSet/>
      <dgm:spPr/>
      <dgm:t>
        <a:bodyPr/>
        <a:lstStyle/>
        <a:p>
          <a:endParaRPr lang="zh-CN" altLang="en-US"/>
        </a:p>
      </dgm:t>
    </dgm:pt>
    <dgm:pt modelId="{4FCEC5F9-1636-430D-A894-4F51B61C6753}" type="sibTrans" cxnId="{1321C605-EAA1-474B-B773-D91D773B8069}">
      <dgm:prSet/>
      <dgm:spPr/>
      <dgm:t>
        <a:bodyPr/>
        <a:lstStyle/>
        <a:p>
          <a:endParaRPr lang="zh-CN" altLang="en-US"/>
        </a:p>
      </dgm:t>
    </dgm:pt>
    <dgm:pt modelId="{51C2AD06-462E-4AA7-9F17-C051D983EA16}">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Connected to API and created exploration visualization and presented to sponsor</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BC31DB41-BC6A-4654-8DD4-3497C9C238DE}" type="parTrans" cxnId="{620ECD07-F57E-4D58-B680-093D83F6B16B}">
      <dgm:prSet/>
      <dgm:spPr/>
      <dgm:t>
        <a:bodyPr/>
        <a:lstStyle/>
        <a:p>
          <a:endParaRPr lang="zh-CN" altLang="en-US"/>
        </a:p>
      </dgm:t>
    </dgm:pt>
    <dgm:pt modelId="{0A0CB9BA-E8E5-4CEA-A942-64C351745A21}" type="sibTrans" cxnId="{620ECD07-F57E-4D58-B680-093D83F6B16B}">
      <dgm:prSet/>
      <dgm:spPr/>
      <dgm:t>
        <a:bodyPr/>
        <a:lstStyle/>
        <a:p>
          <a:endParaRPr lang="zh-CN" altLang="en-US"/>
        </a:p>
      </dgm:t>
    </dgm:pt>
    <dgm:pt modelId="{7942CBEF-84B2-47D4-8BEF-7D5E7A21C854}">
      <dgm:prSet phldrT="[Text]" custT="1"/>
      <dgm:spPr/>
      <dgm:t>
        <a:bodyPr/>
        <a:lstStyle/>
        <a:p>
          <a:r>
            <a:rPr lang="en-US" altLang="zh-CN" sz="1600"/>
            <a:t>Milestone 3</a:t>
          </a:r>
          <a:br>
            <a:rPr lang="en-US" altLang="zh-CN" sz="1600"/>
          </a:br>
          <a:r>
            <a:rPr lang="en-US" altLang="zh-CN" sz="1600"/>
            <a:t>10/21</a:t>
          </a:r>
          <a:endParaRPr lang="zh-CN" altLang="en-US" sz="1600"/>
        </a:p>
      </dgm:t>
    </dgm:pt>
    <dgm:pt modelId="{F502F2DC-91D2-4AD2-8C58-B8F727AEA2AA}" type="parTrans" cxnId="{D7062849-EEB8-47AA-B0A1-52997ACF516B}">
      <dgm:prSet/>
      <dgm:spPr/>
      <dgm:t>
        <a:bodyPr/>
        <a:lstStyle/>
        <a:p>
          <a:endParaRPr lang="zh-CN" altLang="en-US"/>
        </a:p>
      </dgm:t>
    </dgm:pt>
    <dgm:pt modelId="{315D9864-2859-4152-AF11-9ED2FFD7A0FE}" type="sibTrans" cxnId="{D7062849-EEB8-47AA-B0A1-52997ACF516B}">
      <dgm:prSet/>
      <dgm:spPr/>
      <dgm:t>
        <a:bodyPr/>
        <a:lstStyle/>
        <a:p>
          <a:endParaRPr lang="zh-CN" altLang="en-US"/>
        </a:p>
      </dgm:t>
    </dgm:pt>
    <dgm:pt modelId="{E03649A7-8319-44F6-B386-FA2777C563A6}">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Generated an estimate of the </a:t>
          </a:r>
          <a:r>
            <a:rPr lang="en-US" altLang="zh-CN" sz="1400" err="1">
              <a:solidFill>
                <a:srgbClr val="666464"/>
              </a:solidFill>
              <a:latin typeface="Adobe Devanagari" panose="02040503050201020203" pitchFamily="18" charset="0"/>
              <a:cs typeface="Adobe Devanagari" panose="02040503050201020203" pitchFamily="18" charset="0"/>
            </a:rPr>
            <a:t>OpenWeatherMap</a:t>
          </a:r>
          <a:r>
            <a:rPr lang="en-US" altLang="zh-CN" sz="1400">
              <a:solidFill>
                <a:srgbClr val="666464"/>
              </a:solidFill>
              <a:latin typeface="Adobe Devanagari" panose="02040503050201020203" pitchFamily="18" charset="0"/>
              <a:cs typeface="Adobe Devanagari" panose="02040503050201020203" pitchFamily="18" charset="0"/>
            </a:rPr>
            <a:t> data from 2018-2020</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F431C6CF-A19F-49FC-BF67-0DCC97C047E0}" type="parTrans" cxnId="{FA24A046-F19D-4EDE-A4CF-CFF5AF57169E}">
      <dgm:prSet/>
      <dgm:spPr/>
      <dgm:t>
        <a:bodyPr/>
        <a:lstStyle/>
        <a:p>
          <a:endParaRPr lang="zh-CN" altLang="en-US"/>
        </a:p>
      </dgm:t>
    </dgm:pt>
    <dgm:pt modelId="{2B16AB93-14F3-44E0-B59D-9B60FA0ED864}" type="sibTrans" cxnId="{FA24A046-F19D-4EDE-A4CF-CFF5AF57169E}">
      <dgm:prSet/>
      <dgm:spPr/>
      <dgm:t>
        <a:bodyPr/>
        <a:lstStyle/>
        <a:p>
          <a:endParaRPr lang="zh-CN" altLang="en-US"/>
        </a:p>
      </dgm:t>
    </dgm:pt>
    <dgm:pt modelId="{8E7FE6D5-2C00-4902-9C82-B1D6F6DEF64C}">
      <dgm:prSet phldrT="[Text]" custT="1"/>
      <dgm:spPr>
        <a:solidFill>
          <a:schemeClr val="accent6">
            <a:lumMod val="75000"/>
          </a:schemeClr>
        </a:solidFill>
      </dgm:spPr>
      <dgm:t>
        <a:bodyPr/>
        <a:lstStyle/>
        <a:p>
          <a:r>
            <a:rPr lang="en-US" altLang="zh-CN" sz="1600"/>
            <a:t>Milestone 4</a:t>
          </a:r>
          <a:br>
            <a:rPr lang="en-US" altLang="zh-CN" sz="1600"/>
          </a:br>
          <a:r>
            <a:rPr lang="en-US" altLang="zh-CN" sz="1600"/>
            <a:t>11/18</a:t>
          </a:r>
          <a:endParaRPr lang="zh-CN" altLang="en-US" sz="1600"/>
        </a:p>
      </dgm:t>
    </dgm:pt>
    <dgm:pt modelId="{C899DF6A-FE8F-432C-8604-EEE23F0D9CDF}" type="parTrans" cxnId="{D0B69E80-D994-4C30-AEE5-C3381FD63E9A}">
      <dgm:prSet/>
      <dgm:spPr/>
      <dgm:t>
        <a:bodyPr/>
        <a:lstStyle/>
        <a:p>
          <a:endParaRPr lang="zh-CN" altLang="en-US"/>
        </a:p>
      </dgm:t>
    </dgm:pt>
    <dgm:pt modelId="{4F08710F-5437-4048-9A54-3807015DCEF2}" type="sibTrans" cxnId="{D0B69E80-D994-4C30-AEE5-C3381FD63E9A}">
      <dgm:prSet/>
      <dgm:spPr/>
      <dgm:t>
        <a:bodyPr/>
        <a:lstStyle/>
        <a:p>
          <a:endParaRPr lang="zh-CN" altLang="en-US"/>
        </a:p>
      </dgm:t>
    </dgm:pt>
    <dgm:pt modelId="{F79F92D4-97D9-479E-8FBD-0D1998130977}">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Found the relationship between changes in emissions and economic growth</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C30966F8-CBF5-42AC-A25D-053D6752FED2}" type="parTrans" cxnId="{F23A83E7-176A-4D84-AB0E-BFE314CE3F2F}">
      <dgm:prSet/>
      <dgm:spPr/>
      <dgm:t>
        <a:bodyPr/>
        <a:lstStyle/>
        <a:p>
          <a:endParaRPr lang="zh-CN" altLang="en-US"/>
        </a:p>
      </dgm:t>
    </dgm:pt>
    <dgm:pt modelId="{A134C65A-7DC7-4037-879B-23A2E2F428F0}" type="sibTrans" cxnId="{F23A83E7-176A-4D84-AB0E-BFE314CE3F2F}">
      <dgm:prSet/>
      <dgm:spPr/>
      <dgm:t>
        <a:bodyPr/>
        <a:lstStyle/>
        <a:p>
          <a:endParaRPr lang="zh-CN" altLang="en-US"/>
        </a:p>
      </dgm:t>
    </dgm:pt>
    <dgm:pt modelId="{FE2A39D9-30E0-437E-BCE9-3CE20B3B6883}">
      <dgm:prSet phldrT="[Text]" custT="1"/>
      <dgm:spPr/>
      <dgm:t>
        <a:bodyPr/>
        <a:lstStyle/>
        <a:p>
          <a:r>
            <a:rPr lang="en-US" altLang="zh-CN" sz="1600"/>
            <a:t>Milestone 5</a:t>
          </a:r>
          <a:br>
            <a:rPr lang="en-US" altLang="zh-CN" sz="1600"/>
          </a:br>
          <a:r>
            <a:rPr lang="en-US" altLang="zh-CN" sz="1600"/>
            <a:t>11/27</a:t>
          </a:r>
          <a:endParaRPr lang="zh-CN" altLang="en-US" sz="1600"/>
        </a:p>
      </dgm:t>
    </dgm:pt>
    <dgm:pt modelId="{E095C3D7-103B-4DCA-A4DB-F708A9F313E0}" type="parTrans" cxnId="{66693298-D8C4-4EEA-84DD-29208427F574}">
      <dgm:prSet/>
      <dgm:spPr/>
      <dgm:t>
        <a:bodyPr/>
        <a:lstStyle/>
        <a:p>
          <a:endParaRPr lang="zh-CN" altLang="en-US"/>
        </a:p>
      </dgm:t>
    </dgm:pt>
    <dgm:pt modelId="{415868E6-1C4F-4AC8-8886-7DD3E28F4362}" type="sibTrans" cxnId="{66693298-D8C4-4EEA-84DD-29208427F574}">
      <dgm:prSet/>
      <dgm:spPr/>
      <dgm:t>
        <a:bodyPr/>
        <a:lstStyle/>
        <a:p>
          <a:endParaRPr lang="zh-CN" altLang="en-US"/>
        </a:p>
      </dgm:t>
    </dgm:pt>
    <dgm:pt modelId="{4E10CEB6-25E0-4BCF-9742-1F2590F071B2}">
      <dgm:prSet phldrT="[Text]" custT="1"/>
      <dgm:spPr/>
      <dgm:t>
        <a:bodyPr/>
        <a:lstStyle/>
        <a:p>
          <a:r>
            <a:rPr lang="en-US" altLang="zh-CN" sz="1600"/>
            <a:t>Milestone 6</a:t>
          </a:r>
          <a:br>
            <a:rPr lang="en-US" altLang="zh-CN" sz="1600"/>
          </a:br>
          <a:r>
            <a:rPr lang="en-US" altLang="zh-CN" sz="1600"/>
            <a:t>12/05</a:t>
          </a:r>
          <a:endParaRPr lang="zh-CN" altLang="en-US" sz="1600"/>
        </a:p>
      </dgm:t>
    </dgm:pt>
    <dgm:pt modelId="{2B574D62-A245-482F-ACDE-C7F52C2CEB7F}" type="parTrans" cxnId="{AE1A1EE3-53C9-4C4E-97F2-63A7F1657C1F}">
      <dgm:prSet/>
      <dgm:spPr/>
      <dgm:t>
        <a:bodyPr/>
        <a:lstStyle/>
        <a:p>
          <a:endParaRPr lang="zh-CN" altLang="en-US"/>
        </a:p>
      </dgm:t>
    </dgm:pt>
    <dgm:pt modelId="{8B7CFA5F-15DE-42A2-B029-7BAFD8AB92F2}" type="sibTrans" cxnId="{AE1A1EE3-53C9-4C4E-97F2-63A7F1657C1F}">
      <dgm:prSet/>
      <dgm:spPr/>
      <dgm:t>
        <a:bodyPr/>
        <a:lstStyle/>
        <a:p>
          <a:endParaRPr lang="zh-CN" altLang="en-US"/>
        </a:p>
      </dgm:t>
    </dgm:pt>
    <dgm:pt modelId="{D49912CA-3EFD-4255-BB16-1229B692898F}">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Created dynamic visualization (dashboard)</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12F771FC-3050-49B9-9B77-7B1A3460A815}" type="parTrans" cxnId="{7B957849-706F-40D2-87E7-7A5D5E8003A8}">
      <dgm:prSet/>
      <dgm:spPr/>
      <dgm:t>
        <a:bodyPr/>
        <a:lstStyle/>
        <a:p>
          <a:endParaRPr lang="zh-CN" altLang="en-US"/>
        </a:p>
      </dgm:t>
    </dgm:pt>
    <dgm:pt modelId="{97E97C0B-6A6F-414A-BDA4-4733170352BD}" type="sibTrans" cxnId="{7B957849-706F-40D2-87E7-7A5D5E8003A8}">
      <dgm:prSet/>
      <dgm:spPr/>
      <dgm:t>
        <a:bodyPr/>
        <a:lstStyle/>
        <a:p>
          <a:endParaRPr lang="zh-CN" altLang="en-US"/>
        </a:p>
      </dgm:t>
    </dgm:pt>
    <dgm:pt modelId="{92DEDF75-005C-4FF3-B8E2-7B26A84A0A0B}">
      <dgm:prSet phldrT="[Text]" custT="1"/>
      <dgm:spPr/>
      <dgm:t>
        <a:bodyPr anchor="ctr"/>
        <a:lstStyle/>
        <a:p>
          <a:pPr algn="ctr"/>
          <a:r>
            <a:rPr lang="en-US" altLang="zh-CN" sz="1400">
              <a:solidFill>
                <a:srgbClr val="666464"/>
              </a:solidFill>
              <a:latin typeface="Adobe Devanagari" panose="02040503050201020203" pitchFamily="18" charset="0"/>
              <a:cs typeface="Adobe Devanagari" panose="02040503050201020203" pitchFamily="18" charset="0"/>
            </a:rPr>
            <a:t>Completed Final Presentation</a:t>
          </a:r>
          <a:endParaRPr lang="zh-CN" altLang="en-US" sz="1400">
            <a:solidFill>
              <a:srgbClr val="666464"/>
            </a:solidFill>
            <a:latin typeface="Adobe Devanagari" panose="02040503050201020203" pitchFamily="18" charset="0"/>
            <a:cs typeface="Adobe Devanagari" panose="02040503050201020203" pitchFamily="18" charset="0"/>
          </a:endParaRPr>
        </a:p>
      </dgm:t>
    </dgm:pt>
    <dgm:pt modelId="{AE5B2569-4923-4165-A614-DEEF0F20325E}" type="parTrans" cxnId="{1679BB86-B534-4788-88E1-16445149163D}">
      <dgm:prSet/>
      <dgm:spPr/>
      <dgm:t>
        <a:bodyPr/>
        <a:lstStyle/>
        <a:p>
          <a:endParaRPr lang="zh-CN" altLang="en-US"/>
        </a:p>
      </dgm:t>
    </dgm:pt>
    <dgm:pt modelId="{770C66F6-A857-4703-956F-5F10A6980B93}" type="sibTrans" cxnId="{1679BB86-B534-4788-88E1-16445149163D}">
      <dgm:prSet/>
      <dgm:spPr/>
      <dgm:t>
        <a:bodyPr/>
        <a:lstStyle/>
        <a:p>
          <a:endParaRPr lang="zh-CN" altLang="en-US"/>
        </a:p>
      </dgm:t>
    </dgm:pt>
    <dgm:pt modelId="{E4EEF241-D565-4DE7-9D7C-7E915061B31C}" type="pres">
      <dgm:prSet presAssocID="{BA1FF7AB-7401-4CCE-A6ED-563D0B9FAC06}" presName="Name0" presStyleCnt="0">
        <dgm:presLayoutVars>
          <dgm:chMax val="7"/>
          <dgm:chPref val="5"/>
          <dgm:dir/>
          <dgm:animOne val="branch"/>
          <dgm:animLvl val="lvl"/>
        </dgm:presLayoutVars>
      </dgm:prSet>
      <dgm:spPr/>
    </dgm:pt>
    <dgm:pt modelId="{F1C7CBAE-E0AF-4B98-94DC-A4C16F920256}" type="pres">
      <dgm:prSet presAssocID="{4E10CEB6-25E0-4BCF-9742-1F2590F071B2}" presName="ChildAccent6" presStyleCnt="0"/>
      <dgm:spPr/>
    </dgm:pt>
    <dgm:pt modelId="{A8D4AA63-CCB6-405A-B2C3-770714204C81}" type="pres">
      <dgm:prSet presAssocID="{4E10CEB6-25E0-4BCF-9742-1F2590F071B2}" presName="ChildAccent" presStyleLbl="alignImgPlace1" presStyleIdx="0" presStyleCnt="6"/>
      <dgm:spPr/>
    </dgm:pt>
    <dgm:pt modelId="{F6CCF3E1-703C-4115-91B2-E74C6CB38307}" type="pres">
      <dgm:prSet presAssocID="{4E10CEB6-25E0-4BCF-9742-1F2590F071B2}" presName="Child6" presStyleLbl="revTx" presStyleIdx="0" presStyleCnt="0">
        <dgm:presLayoutVars>
          <dgm:chMax val="0"/>
          <dgm:chPref val="0"/>
          <dgm:bulletEnabled val="1"/>
        </dgm:presLayoutVars>
      </dgm:prSet>
      <dgm:spPr/>
    </dgm:pt>
    <dgm:pt modelId="{B8B1C85D-783E-4E55-9E7E-5C4F9ECB42F8}" type="pres">
      <dgm:prSet presAssocID="{4E10CEB6-25E0-4BCF-9742-1F2590F071B2}" presName="Parent6" presStyleLbl="node1" presStyleIdx="0" presStyleCnt="6">
        <dgm:presLayoutVars>
          <dgm:chMax val="2"/>
          <dgm:chPref val="1"/>
          <dgm:bulletEnabled val="1"/>
        </dgm:presLayoutVars>
      </dgm:prSet>
      <dgm:spPr/>
    </dgm:pt>
    <dgm:pt modelId="{D96BDBB7-E8B7-4817-A9DE-3E2EFB09EF7F}" type="pres">
      <dgm:prSet presAssocID="{FE2A39D9-30E0-437E-BCE9-3CE20B3B6883}" presName="ChildAccent5" presStyleCnt="0"/>
      <dgm:spPr/>
    </dgm:pt>
    <dgm:pt modelId="{55AF922B-CFEA-4680-97D2-C58E7CD401A8}" type="pres">
      <dgm:prSet presAssocID="{FE2A39D9-30E0-437E-BCE9-3CE20B3B6883}" presName="ChildAccent" presStyleLbl="alignImgPlace1" presStyleIdx="1" presStyleCnt="6"/>
      <dgm:spPr/>
    </dgm:pt>
    <dgm:pt modelId="{66F55DEA-DE3F-41F1-92C1-272954179CC0}" type="pres">
      <dgm:prSet presAssocID="{FE2A39D9-30E0-437E-BCE9-3CE20B3B6883}" presName="Child5" presStyleLbl="revTx" presStyleIdx="0" presStyleCnt="0">
        <dgm:presLayoutVars>
          <dgm:chMax val="0"/>
          <dgm:chPref val="0"/>
          <dgm:bulletEnabled val="1"/>
        </dgm:presLayoutVars>
      </dgm:prSet>
      <dgm:spPr/>
    </dgm:pt>
    <dgm:pt modelId="{72CCDDE5-4980-4961-BCD8-54E79B797BD6}" type="pres">
      <dgm:prSet presAssocID="{FE2A39D9-30E0-437E-BCE9-3CE20B3B6883}" presName="Parent5" presStyleLbl="node1" presStyleIdx="1" presStyleCnt="6">
        <dgm:presLayoutVars>
          <dgm:chMax val="2"/>
          <dgm:chPref val="1"/>
          <dgm:bulletEnabled val="1"/>
        </dgm:presLayoutVars>
      </dgm:prSet>
      <dgm:spPr/>
    </dgm:pt>
    <dgm:pt modelId="{93E14695-516F-4CD1-9053-0AECF57742D2}" type="pres">
      <dgm:prSet presAssocID="{8E7FE6D5-2C00-4902-9C82-B1D6F6DEF64C}" presName="ChildAccent4" presStyleCnt="0"/>
      <dgm:spPr/>
    </dgm:pt>
    <dgm:pt modelId="{EC1AE581-B2F3-4100-8552-0622A4298E1C}" type="pres">
      <dgm:prSet presAssocID="{8E7FE6D5-2C00-4902-9C82-B1D6F6DEF64C}" presName="ChildAccent" presStyleLbl="alignImgPlace1" presStyleIdx="2" presStyleCnt="6"/>
      <dgm:spPr/>
    </dgm:pt>
    <dgm:pt modelId="{3F615B2E-15D5-48A1-9D7E-AF06A8F4C445}" type="pres">
      <dgm:prSet presAssocID="{8E7FE6D5-2C00-4902-9C82-B1D6F6DEF64C}" presName="Child4" presStyleLbl="revTx" presStyleIdx="0" presStyleCnt="0">
        <dgm:presLayoutVars>
          <dgm:chMax val="0"/>
          <dgm:chPref val="0"/>
          <dgm:bulletEnabled val="1"/>
        </dgm:presLayoutVars>
      </dgm:prSet>
      <dgm:spPr/>
    </dgm:pt>
    <dgm:pt modelId="{BA0D176D-67E0-4DA4-AE96-E73A20C76368}" type="pres">
      <dgm:prSet presAssocID="{8E7FE6D5-2C00-4902-9C82-B1D6F6DEF64C}" presName="Parent4" presStyleLbl="node1" presStyleIdx="2" presStyleCnt="6">
        <dgm:presLayoutVars>
          <dgm:chMax val="2"/>
          <dgm:chPref val="1"/>
          <dgm:bulletEnabled val="1"/>
        </dgm:presLayoutVars>
      </dgm:prSet>
      <dgm:spPr/>
    </dgm:pt>
    <dgm:pt modelId="{A23ACAEC-587D-43B4-97A9-4FA97BBE3384}" type="pres">
      <dgm:prSet presAssocID="{7942CBEF-84B2-47D4-8BEF-7D5E7A21C854}" presName="ChildAccent3" presStyleCnt="0"/>
      <dgm:spPr/>
    </dgm:pt>
    <dgm:pt modelId="{BBC5647B-261C-4C82-ABE3-FE6A4B115963}" type="pres">
      <dgm:prSet presAssocID="{7942CBEF-84B2-47D4-8BEF-7D5E7A21C854}" presName="ChildAccent" presStyleLbl="alignImgPlace1" presStyleIdx="3" presStyleCnt="6"/>
      <dgm:spPr/>
    </dgm:pt>
    <dgm:pt modelId="{388293A3-CA0A-4DA9-B5D2-3FA12DCB5834}" type="pres">
      <dgm:prSet presAssocID="{7942CBEF-84B2-47D4-8BEF-7D5E7A21C854}" presName="Child3" presStyleLbl="revTx" presStyleIdx="0" presStyleCnt="0">
        <dgm:presLayoutVars>
          <dgm:chMax val="0"/>
          <dgm:chPref val="0"/>
          <dgm:bulletEnabled val="1"/>
        </dgm:presLayoutVars>
      </dgm:prSet>
      <dgm:spPr/>
    </dgm:pt>
    <dgm:pt modelId="{C7D7C686-3AE4-45BF-9EC1-4FA652560D82}" type="pres">
      <dgm:prSet presAssocID="{7942CBEF-84B2-47D4-8BEF-7D5E7A21C854}" presName="Parent3" presStyleLbl="node1" presStyleIdx="3" presStyleCnt="6">
        <dgm:presLayoutVars>
          <dgm:chMax val="2"/>
          <dgm:chPref val="1"/>
          <dgm:bulletEnabled val="1"/>
        </dgm:presLayoutVars>
      </dgm:prSet>
      <dgm:spPr/>
    </dgm:pt>
    <dgm:pt modelId="{B6D2F83F-8D6B-4C5A-97E6-5D883B7E95AE}" type="pres">
      <dgm:prSet presAssocID="{ADCB1F61-E7A9-45A9-BFC8-782A922DB448}" presName="ChildAccent2" presStyleCnt="0"/>
      <dgm:spPr/>
    </dgm:pt>
    <dgm:pt modelId="{8294E6CD-61A4-4F87-B02B-99E1D25AB09E}" type="pres">
      <dgm:prSet presAssocID="{ADCB1F61-E7A9-45A9-BFC8-782A922DB448}" presName="ChildAccent" presStyleLbl="alignImgPlace1" presStyleIdx="4" presStyleCnt="6"/>
      <dgm:spPr/>
    </dgm:pt>
    <dgm:pt modelId="{4291CAF1-0A52-47CF-8CB0-C54862F7B9C4}" type="pres">
      <dgm:prSet presAssocID="{ADCB1F61-E7A9-45A9-BFC8-782A922DB448}" presName="Child2" presStyleLbl="revTx" presStyleIdx="0" presStyleCnt="0">
        <dgm:presLayoutVars>
          <dgm:chMax val="0"/>
          <dgm:chPref val="0"/>
          <dgm:bulletEnabled val="1"/>
        </dgm:presLayoutVars>
      </dgm:prSet>
      <dgm:spPr/>
    </dgm:pt>
    <dgm:pt modelId="{C7A08477-4DAB-432B-8739-8C491F204C81}" type="pres">
      <dgm:prSet presAssocID="{ADCB1F61-E7A9-45A9-BFC8-782A922DB448}" presName="Parent2" presStyleLbl="node1" presStyleIdx="4" presStyleCnt="6">
        <dgm:presLayoutVars>
          <dgm:chMax val="2"/>
          <dgm:chPref val="1"/>
          <dgm:bulletEnabled val="1"/>
        </dgm:presLayoutVars>
      </dgm:prSet>
      <dgm:spPr/>
    </dgm:pt>
    <dgm:pt modelId="{04108B01-4710-4D4D-9C75-6B8613C85600}" type="pres">
      <dgm:prSet presAssocID="{47BF8945-3AEC-4B67-B8B9-A0DD654EFF5C}" presName="ChildAccent1" presStyleCnt="0"/>
      <dgm:spPr/>
    </dgm:pt>
    <dgm:pt modelId="{5EA11AA9-5276-4B75-AAC5-C5FB76B51303}" type="pres">
      <dgm:prSet presAssocID="{47BF8945-3AEC-4B67-B8B9-A0DD654EFF5C}" presName="ChildAccent" presStyleLbl="alignImgPlace1" presStyleIdx="5" presStyleCnt="6"/>
      <dgm:spPr/>
    </dgm:pt>
    <dgm:pt modelId="{075E72B4-9BB0-41B0-B6B5-858683592080}" type="pres">
      <dgm:prSet presAssocID="{47BF8945-3AEC-4B67-B8B9-A0DD654EFF5C}" presName="Child1" presStyleLbl="revTx" presStyleIdx="0" presStyleCnt="0">
        <dgm:presLayoutVars>
          <dgm:chMax val="0"/>
          <dgm:chPref val="0"/>
          <dgm:bulletEnabled val="1"/>
        </dgm:presLayoutVars>
      </dgm:prSet>
      <dgm:spPr/>
    </dgm:pt>
    <dgm:pt modelId="{19748EAB-6A26-41B2-B4F0-B4B56ECB3472}" type="pres">
      <dgm:prSet presAssocID="{47BF8945-3AEC-4B67-B8B9-A0DD654EFF5C}" presName="Parent1" presStyleLbl="node1" presStyleIdx="5" presStyleCnt="6">
        <dgm:presLayoutVars>
          <dgm:chMax val="2"/>
          <dgm:chPref val="1"/>
          <dgm:bulletEnabled val="1"/>
        </dgm:presLayoutVars>
      </dgm:prSet>
      <dgm:spPr/>
    </dgm:pt>
  </dgm:ptLst>
  <dgm:cxnLst>
    <dgm:cxn modelId="{1321C605-EAA1-474B-B773-D91D773B8069}" srcId="{BA1FF7AB-7401-4CCE-A6ED-563D0B9FAC06}" destId="{ADCB1F61-E7A9-45A9-BFC8-782A922DB448}" srcOrd="1" destOrd="0" parTransId="{2FEE64DB-9B2F-4275-A4DF-1DE4954CD58C}" sibTransId="{4FCEC5F9-1636-430D-A894-4F51B61C6753}"/>
    <dgm:cxn modelId="{620ECD07-F57E-4D58-B680-093D83F6B16B}" srcId="{ADCB1F61-E7A9-45A9-BFC8-782A922DB448}" destId="{51C2AD06-462E-4AA7-9F17-C051D983EA16}" srcOrd="0" destOrd="0" parTransId="{BC31DB41-BC6A-4654-8DD4-3497C9C238DE}" sibTransId="{0A0CB9BA-E8E5-4CEA-A942-64C351745A21}"/>
    <dgm:cxn modelId="{9020A014-14B5-4D21-9BE7-7C21D09D59C3}" type="presOf" srcId="{ADCB1F61-E7A9-45A9-BFC8-782A922DB448}" destId="{C7A08477-4DAB-432B-8739-8C491F204C81}" srcOrd="0" destOrd="0" presId="urn:microsoft.com/office/officeart/2011/layout/InterconnectedBlockProcess"/>
    <dgm:cxn modelId="{B2BBFB2B-0841-49F1-BA05-51D888E8F912}" srcId="{BA1FF7AB-7401-4CCE-A6ED-563D0B9FAC06}" destId="{47BF8945-3AEC-4B67-B8B9-A0DD654EFF5C}" srcOrd="0" destOrd="0" parTransId="{896EA502-BC45-4B4C-BF6D-DEBA91586203}" sibTransId="{E6F6F17A-93A8-461E-84E8-53242C4F659C}"/>
    <dgm:cxn modelId="{AE23CC40-95EB-45F9-931A-1520A328703F}" type="presOf" srcId="{F79F92D4-97D9-479E-8FBD-0D1998130977}" destId="{3F615B2E-15D5-48A1-9D7E-AF06A8F4C445}" srcOrd="1" destOrd="0" presId="urn:microsoft.com/office/officeart/2011/layout/InterconnectedBlockProcess"/>
    <dgm:cxn modelId="{FA24A046-F19D-4EDE-A4CF-CFF5AF57169E}" srcId="{7942CBEF-84B2-47D4-8BEF-7D5E7A21C854}" destId="{E03649A7-8319-44F6-B386-FA2777C563A6}" srcOrd="0" destOrd="0" parTransId="{F431C6CF-A19F-49FC-BF67-0DCC97C047E0}" sibTransId="{2B16AB93-14F3-44E0-B59D-9B60FA0ED864}"/>
    <dgm:cxn modelId="{7F337468-A7AA-424C-A9BD-635A22407D72}" srcId="{47BF8945-3AEC-4B67-B8B9-A0DD654EFF5C}" destId="{1B3D2B58-5C56-44BF-8731-B4AF0294D496}" srcOrd="0" destOrd="0" parTransId="{21259130-668C-499C-B8F0-AAB7884C2D6A}" sibTransId="{98496829-C86E-4440-9037-54436ABBBF06}"/>
    <dgm:cxn modelId="{D7062849-EEB8-47AA-B0A1-52997ACF516B}" srcId="{BA1FF7AB-7401-4CCE-A6ED-563D0B9FAC06}" destId="{7942CBEF-84B2-47D4-8BEF-7D5E7A21C854}" srcOrd="2" destOrd="0" parTransId="{F502F2DC-91D2-4AD2-8C58-B8F727AEA2AA}" sibTransId="{315D9864-2859-4152-AF11-9ED2FFD7A0FE}"/>
    <dgm:cxn modelId="{7B957849-706F-40D2-87E7-7A5D5E8003A8}" srcId="{FE2A39D9-30E0-437E-BCE9-3CE20B3B6883}" destId="{D49912CA-3EFD-4255-BB16-1229B692898F}" srcOrd="0" destOrd="0" parTransId="{12F771FC-3050-49B9-9B77-7B1A3460A815}" sibTransId="{97E97C0B-6A6F-414A-BDA4-4733170352BD}"/>
    <dgm:cxn modelId="{3009A06E-00B1-4C1E-BD63-D99A2566BDB5}" type="presOf" srcId="{FE2A39D9-30E0-437E-BCE9-3CE20B3B6883}" destId="{72CCDDE5-4980-4961-BCD8-54E79B797BD6}" srcOrd="0" destOrd="0" presId="urn:microsoft.com/office/officeart/2011/layout/InterconnectedBlockProcess"/>
    <dgm:cxn modelId="{11085370-EC5B-4B32-8014-8B8195728A74}" type="presOf" srcId="{47BF8945-3AEC-4B67-B8B9-A0DD654EFF5C}" destId="{19748EAB-6A26-41B2-B4F0-B4B56ECB3472}" srcOrd="0" destOrd="0" presId="urn:microsoft.com/office/officeart/2011/layout/InterconnectedBlockProcess"/>
    <dgm:cxn modelId="{2545FA75-50B8-4CF3-811C-265AE24C89C7}" type="presOf" srcId="{F79F92D4-97D9-479E-8FBD-0D1998130977}" destId="{EC1AE581-B2F3-4100-8552-0622A4298E1C}" srcOrd="0" destOrd="0" presId="urn:microsoft.com/office/officeart/2011/layout/InterconnectedBlockProcess"/>
    <dgm:cxn modelId="{D7EBEC77-52D0-4E8D-9AFD-6FF59854E09E}" type="presOf" srcId="{BA1FF7AB-7401-4CCE-A6ED-563D0B9FAC06}" destId="{E4EEF241-D565-4DE7-9D7C-7E915061B31C}" srcOrd="0" destOrd="0" presId="urn:microsoft.com/office/officeart/2011/layout/InterconnectedBlockProcess"/>
    <dgm:cxn modelId="{D0B69E80-D994-4C30-AEE5-C3381FD63E9A}" srcId="{BA1FF7AB-7401-4CCE-A6ED-563D0B9FAC06}" destId="{8E7FE6D5-2C00-4902-9C82-B1D6F6DEF64C}" srcOrd="3" destOrd="0" parTransId="{C899DF6A-FE8F-432C-8604-EEE23F0D9CDF}" sibTransId="{4F08710F-5437-4048-9A54-3807015DCEF2}"/>
    <dgm:cxn modelId="{1679BB86-B534-4788-88E1-16445149163D}" srcId="{4E10CEB6-25E0-4BCF-9742-1F2590F071B2}" destId="{92DEDF75-005C-4FF3-B8E2-7B26A84A0A0B}" srcOrd="0" destOrd="0" parTransId="{AE5B2569-4923-4165-A614-DEEF0F20325E}" sibTransId="{770C66F6-A857-4703-956F-5F10A6980B93}"/>
    <dgm:cxn modelId="{66693298-D8C4-4EEA-84DD-29208427F574}" srcId="{BA1FF7AB-7401-4CCE-A6ED-563D0B9FAC06}" destId="{FE2A39D9-30E0-437E-BCE9-3CE20B3B6883}" srcOrd="4" destOrd="0" parTransId="{E095C3D7-103B-4DCA-A4DB-F708A9F313E0}" sibTransId="{415868E6-1C4F-4AC8-8886-7DD3E28F4362}"/>
    <dgm:cxn modelId="{C8F1909A-7A86-470B-92E6-62081A5E0850}" type="presOf" srcId="{1B3D2B58-5C56-44BF-8731-B4AF0294D496}" destId="{5EA11AA9-5276-4B75-AAC5-C5FB76B51303}" srcOrd="0" destOrd="0" presId="urn:microsoft.com/office/officeart/2011/layout/InterconnectedBlockProcess"/>
    <dgm:cxn modelId="{6BFF089C-E7E6-49DE-8F58-1656E553F2C2}" type="presOf" srcId="{E03649A7-8319-44F6-B386-FA2777C563A6}" destId="{BBC5647B-261C-4C82-ABE3-FE6A4B115963}" srcOrd="0" destOrd="0" presId="urn:microsoft.com/office/officeart/2011/layout/InterconnectedBlockProcess"/>
    <dgm:cxn modelId="{B6D156A6-8864-4E70-888C-B0A98FF366AB}" type="presOf" srcId="{92DEDF75-005C-4FF3-B8E2-7B26A84A0A0B}" destId="{A8D4AA63-CCB6-405A-B2C3-770714204C81}" srcOrd="0" destOrd="0" presId="urn:microsoft.com/office/officeart/2011/layout/InterconnectedBlockProcess"/>
    <dgm:cxn modelId="{652A2BA9-863F-42D1-9A58-E34C1367AD85}" type="presOf" srcId="{D49912CA-3EFD-4255-BB16-1229B692898F}" destId="{55AF922B-CFEA-4680-97D2-C58E7CD401A8}" srcOrd="0" destOrd="0" presId="urn:microsoft.com/office/officeart/2011/layout/InterconnectedBlockProcess"/>
    <dgm:cxn modelId="{5EAAB2A9-5AEA-4A75-9EB7-45A0F3D7F0C0}" type="presOf" srcId="{4E10CEB6-25E0-4BCF-9742-1F2590F071B2}" destId="{B8B1C85D-783E-4E55-9E7E-5C4F9ECB42F8}" srcOrd="0" destOrd="0" presId="urn:microsoft.com/office/officeart/2011/layout/InterconnectedBlockProcess"/>
    <dgm:cxn modelId="{FCC689AD-864E-4E09-835C-C2906B042427}" type="presOf" srcId="{1B3D2B58-5C56-44BF-8731-B4AF0294D496}" destId="{075E72B4-9BB0-41B0-B6B5-858683592080}" srcOrd="1" destOrd="0" presId="urn:microsoft.com/office/officeart/2011/layout/InterconnectedBlockProcess"/>
    <dgm:cxn modelId="{14978FB2-751F-4771-9808-2725DDE4707A}" type="presOf" srcId="{D49912CA-3EFD-4255-BB16-1229B692898F}" destId="{66F55DEA-DE3F-41F1-92C1-272954179CC0}" srcOrd="1" destOrd="0" presId="urn:microsoft.com/office/officeart/2011/layout/InterconnectedBlockProcess"/>
    <dgm:cxn modelId="{6B6537B4-FF69-49D5-81D8-4074F2A4B2DA}" type="presOf" srcId="{51C2AD06-462E-4AA7-9F17-C051D983EA16}" destId="{4291CAF1-0A52-47CF-8CB0-C54862F7B9C4}" srcOrd="1" destOrd="0" presId="urn:microsoft.com/office/officeart/2011/layout/InterconnectedBlockProcess"/>
    <dgm:cxn modelId="{431283B9-7368-4C0C-B9EA-A8FE0E4FF1E5}" type="presOf" srcId="{51C2AD06-462E-4AA7-9F17-C051D983EA16}" destId="{8294E6CD-61A4-4F87-B02B-99E1D25AB09E}" srcOrd="0" destOrd="0" presId="urn:microsoft.com/office/officeart/2011/layout/InterconnectedBlockProcess"/>
    <dgm:cxn modelId="{8001CFCB-A6E0-4161-9700-AB1053989AE8}" type="presOf" srcId="{E03649A7-8319-44F6-B386-FA2777C563A6}" destId="{388293A3-CA0A-4DA9-B5D2-3FA12DCB5834}" srcOrd="1" destOrd="0" presId="urn:microsoft.com/office/officeart/2011/layout/InterconnectedBlockProcess"/>
    <dgm:cxn modelId="{F5C5B3D4-0880-4F6E-818C-55B114D0EB05}" type="presOf" srcId="{7942CBEF-84B2-47D4-8BEF-7D5E7A21C854}" destId="{C7D7C686-3AE4-45BF-9EC1-4FA652560D82}" srcOrd="0" destOrd="0" presId="urn:microsoft.com/office/officeart/2011/layout/InterconnectedBlockProcess"/>
    <dgm:cxn modelId="{D2A294DE-8E50-423B-8409-076A728E1379}" type="presOf" srcId="{8E7FE6D5-2C00-4902-9C82-B1D6F6DEF64C}" destId="{BA0D176D-67E0-4DA4-AE96-E73A20C76368}" srcOrd="0" destOrd="0" presId="urn:microsoft.com/office/officeart/2011/layout/InterconnectedBlockProcess"/>
    <dgm:cxn modelId="{AE1A1EE3-53C9-4C4E-97F2-63A7F1657C1F}" srcId="{BA1FF7AB-7401-4CCE-A6ED-563D0B9FAC06}" destId="{4E10CEB6-25E0-4BCF-9742-1F2590F071B2}" srcOrd="5" destOrd="0" parTransId="{2B574D62-A245-482F-ACDE-C7F52C2CEB7F}" sibTransId="{8B7CFA5F-15DE-42A2-B029-7BAFD8AB92F2}"/>
    <dgm:cxn modelId="{F23A83E7-176A-4D84-AB0E-BFE314CE3F2F}" srcId="{8E7FE6D5-2C00-4902-9C82-B1D6F6DEF64C}" destId="{F79F92D4-97D9-479E-8FBD-0D1998130977}" srcOrd="0" destOrd="0" parTransId="{C30966F8-CBF5-42AC-A25D-053D6752FED2}" sibTransId="{A134C65A-7DC7-4037-879B-23A2E2F428F0}"/>
    <dgm:cxn modelId="{F0FBF2F0-D7C4-46EF-869E-5467DC7ECA55}" type="presOf" srcId="{92DEDF75-005C-4FF3-B8E2-7B26A84A0A0B}" destId="{F6CCF3E1-703C-4115-91B2-E74C6CB38307}" srcOrd="1" destOrd="0" presId="urn:microsoft.com/office/officeart/2011/layout/InterconnectedBlockProcess"/>
    <dgm:cxn modelId="{33EF6388-0EC2-4449-AD92-9B335A18BC47}" type="presParOf" srcId="{E4EEF241-D565-4DE7-9D7C-7E915061B31C}" destId="{F1C7CBAE-E0AF-4B98-94DC-A4C16F920256}" srcOrd="0" destOrd="0" presId="urn:microsoft.com/office/officeart/2011/layout/InterconnectedBlockProcess"/>
    <dgm:cxn modelId="{6C06FD32-09A0-4CA1-B59D-A888FB40B27A}" type="presParOf" srcId="{F1C7CBAE-E0AF-4B98-94DC-A4C16F920256}" destId="{A8D4AA63-CCB6-405A-B2C3-770714204C81}" srcOrd="0" destOrd="0" presId="urn:microsoft.com/office/officeart/2011/layout/InterconnectedBlockProcess"/>
    <dgm:cxn modelId="{7F09FB7A-F376-4352-8597-8DA51C374698}" type="presParOf" srcId="{E4EEF241-D565-4DE7-9D7C-7E915061B31C}" destId="{F6CCF3E1-703C-4115-91B2-E74C6CB38307}" srcOrd="1" destOrd="0" presId="urn:microsoft.com/office/officeart/2011/layout/InterconnectedBlockProcess"/>
    <dgm:cxn modelId="{165F8E8B-92E9-4612-935A-9B2BF4043B1B}" type="presParOf" srcId="{E4EEF241-D565-4DE7-9D7C-7E915061B31C}" destId="{B8B1C85D-783E-4E55-9E7E-5C4F9ECB42F8}" srcOrd="2" destOrd="0" presId="urn:microsoft.com/office/officeart/2011/layout/InterconnectedBlockProcess"/>
    <dgm:cxn modelId="{05609D01-9854-488D-843E-3E2606C3F764}" type="presParOf" srcId="{E4EEF241-D565-4DE7-9D7C-7E915061B31C}" destId="{D96BDBB7-E8B7-4817-A9DE-3E2EFB09EF7F}" srcOrd="3" destOrd="0" presId="urn:microsoft.com/office/officeart/2011/layout/InterconnectedBlockProcess"/>
    <dgm:cxn modelId="{262B864F-F166-4674-A80F-BC13609860C6}" type="presParOf" srcId="{D96BDBB7-E8B7-4817-A9DE-3E2EFB09EF7F}" destId="{55AF922B-CFEA-4680-97D2-C58E7CD401A8}" srcOrd="0" destOrd="0" presId="urn:microsoft.com/office/officeart/2011/layout/InterconnectedBlockProcess"/>
    <dgm:cxn modelId="{0C2F0DCE-92E9-4D0D-A724-FC76A90AC025}" type="presParOf" srcId="{E4EEF241-D565-4DE7-9D7C-7E915061B31C}" destId="{66F55DEA-DE3F-41F1-92C1-272954179CC0}" srcOrd="4" destOrd="0" presId="urn:microsoft.com/office/officeart/2011/layout/InterconnectedBlockProcess"/>
    <dgm:cxn modelId="{35D5AA89-3E20-44F3-AA71-530C1F0964EF}" type="presParOf" srcId="{E4EEF241-D565-4DE7-9D7C-7E915061B31C}" destId="{72CCDDE5-4980-4961-BCD8-54E79B797BD6}" srcOrd="5" destOrd="0" presId="urn:microsoft.com/office/officeart/2011/layout/InterconnectedBlockProcess"/>
    <dgm:cxn modelId="{63D1AEC1-AE5D-485A-8A90-3BA8885D4337}" type="presParOf" srcId="{E4EEF241-D565-4DE7-9D7C-7E915061B31C}" destId="{93E14695-516F-4CD1-9053-0AECF57742D2}" srcOrd="6" destOrd="0" presId="urn:microsoft.com/office/officeart/2011/layout/InterconnectedBlockProcess"/>
    <dgm:cxn modelId="{4F0755E8-C17C-4DF6-8213-02EF2C8A1DD0}" type="presParOf" srcId="{93E14695-516F-4CD1-9053-0AECF57742D2}" destId="{EC1AE581-B2F3-4100-8552-0622A4298E1C}" srcOrd="0" destOrd="0" presId="urn:microsoft.com/office/officeart/2011/layout/InterconnectedBlockProcess"/>
    <dgm:cxn modelId="{81A69093-8335-4096-BE2C-D0B70912AFA5}" type="presParOf" srcId="{E4EEF241-D565-4DE7-9D7C-7E915061B31C}" destId="{3F615B2E-15D5-48A1-9D7E-AF06A8F4C445}" srcOrd="7" destOrd="0" presId="urn:microsoft.com/office/officeart/2011/layout/InterconnectedBlockProcess"/>
    <dgm:cxn modelId="{8B946143-5B0D-4C82-A409-A0B960DF3E0A}" type="presParOf" srcId="{E4EEF241-D565-4DE7-9D7C-7E915061B31C}" destId="{BA0D176D-67E0-4DA4-AE96-E73A20C76368}" srcOrd="8" destOrd="0" presId="urn:microsoft.com/office/officeart/2011/layout/InterconnectedBlockProcess"/>
    <dgm:cxn modelId="{D2BCB9EE-8CDF-4D38-86F6-0FF087A94E5C}" type="presParOf" srcId="{E4EEF241-D565-4DE7-9D7C-7E915061B31C}" destId="{A23ACAEC-587D-43B4-97A9-4FA97BBE3384}" srcOrd="9" destOrd="0" presId="urn:microsoft.com/office/officeart/2011/layout/InterconnectedBlockProcess"/>
    <dgm:cxn modelId="{EED27130-BF71-4ECC-BB3F-045CBDBA34D5}" type="presParOf" srcId="{A23ACAEC-587D-43B4-97A9-4FA97BBE3384}" destId="{BBC5647B-261C-4C82-ABE3-FE6A4B115963}" srcOrd="0" destOrd="0" presId="urn:microsoft.com/office/officeart/2011/layout/InterconnectedBlockProcess"/>
    <dgm:cxn modelId="{2B8E61CA-465E-4865-9A66-1F2BB63709C0}" type="presParOf" srcId="{E4EEF241-D565-4DE7-9D7C-7E915061B31C}" destId="{388293A3-CA0A-4DA9-B5D2-3FA12DCB5834}" srcOrd="10" destOrd="0" presId="urn:microsoft.com/office/officeart/2011/layout/InterconnectedBlockProcess"/>
    <dgm:cxn modelId="{DB358F61-3091-4DFE-A721-142413516548}" type="presParOf" srcId="{E4EEF241-D565-4DE7-9D7C-7E915061B31C}" destId="{C7D7C686-3AE4-45BF-9EC1-4FA652560D82}" srcOrd="11" destOrd="0" presId="urn:microsoft.com/office/officeart/2011/layout/InterconnectedBlockProcess"/>
    <dgm:cxn modelId="{27F47BDC-4013-4F11-A62B-B72A6E4103DA}" type="presParOf" srcId="{E4EEF241-D565-4DE7-9D7C-7E915061B31C}" destId="{B6D2F83F-8D6B-4C5A-97E6-5D883B7E95AE}" srcOrd="12" destOrd="0" presId="urn:microsoft.com/office/officeart/2011/layout/InterconnectedBlockProcess"/>
    <dgm:cxn modelId="{184B19B0-AD75-4EF3-A506-8D0D27DE6D6F}" type="presParOf" srcId="{B6D2F83F-8D6B-4C5A-97E6-5D883B7E95AE}" destId="{8294E6CD-61A4-4F87-B02B-99E1D25AB09E}" srcOrd="0" destOrd="0" presId="urn:microsoft.com/office/officeart/2011/layout/InterconnectedBlockProcess"/>
    <dgm:cxn modelId="{9C6AD013-8A62-41B7-9E81-8CB3EDADBE84}" type="presParOf" srcId="{E4EEF241-D565-4DE7-9D7C-7E915061B31C}" destId="{4291CAF1-0A52-47CF-8CB0-C54862F7B9C4}" srcOrd="13" destOrd="0" presId="urn:microsoft.com/office/officeart/2011/layout/InterconnectedBlockProcess"/>
    <dgm:cxn modelId="{24D10BB0-E1A3-46EE-A906-F2BBD9D2AF0C}" type="presParOf" srcId="{E4EEF241-D565-4DE7-9D7C-7E915061B31C}" destId="{C7A08477-4DAB-432B-8739-8C491F204C81}" srcOrd="14" destOrd="0" presId="urn:microsoft.com/office/officeart/2011/layout/InterconnectedBlockProcess"/>
    <dgm:cxn modelId="{3C702480-CB72-4B2E-85EF-5927551AE55E}" type="presParOf" srcId="{E4EEF241-D565-4DE7-9D7C-7E915061B31C}" destId="{04108B01-4710-4D4D-9C75-6B8613C85600}" srcOrd="15" destOrd="0" presId="urn:microsoft.com/office/officeart/2011/layout/InterconnectedBlockProcess"/>
    <dgm:cxn modelId="{213A4988-C82F-41CD-9A49-DA95C33D0E31}" type="presParOf" srcId="{04108B01-4710-4D4D-9C75-6B8613C85600}" destId="{5EA11AA9-5276-4B75-AAC5-C5FB76B51303}" srcOrd="0" destOrd="0" presId="urn:microsoft.com/office/officeart/2011/layout/InterconnectedBlockProcess"/>
    <dgm:cxn modelId="{59EBC942-5DD2-4061-85B5-A371FD413289}" type="presParOf" srcId="{E4EEF241-D565-4DE7-9D7C-7E915061B31C}" destId="{075E72B4-9BB0-41B0-B6B5-858683592080}" srcOrd="16" destOrd="0" presId="urn:microsoft.com/office/officeart/2011/layout/InterconnectedBlockProcess"/>
    <dgm:cxn modelId="{BEF8EEC9-F712-4C26-B748-580B35A8E9FB}" type="presParOf" srcId="{E4EEF241-D565-4DE7-9D7C-7E915061B31C}" destId="{19748EAB-6A26-41B2-B4F0-B4B56ECB3472}" srcOrd="17" destOrd="0" presId="urn:microsoft.com/office/officeart/2011/layout/InterconnectedBlock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81052D-C5FD-4C8C-997C-A10D7D839212}" type="doc">
      <dgm:prSet loTypeId="urn:microsoft.com/office/officeart/2005/8/layout/hierarchy1" loCatId="hierarchy" qsTypeId="urn:microsoft.com/office/officeart/2005/8/quickstyle/simple1" qsCatId="simple" csTypeId="urn:microsoft.com/office/officeart/2005/8/colors/accent2_5" csCatId="accent2" phldr="1"/>
      <dgm:spPr/>
      <dgm:t>
        <a:bodyPr/>
        <a:lstStyle/>
        <a:p>
          <a:endParaRPr lang="zh-CN" altLang="en-US"/>
        </a:p>
      </dgm:t>
    </dgm:pt>
    <dgm:pt modelId="{A708B5C0-53F8-4334-A345-6F1AD809E295}">
      <dgm:prSet phldrT="[Text]"/>
      <dgm:spPr/>
      <dgm:t>
        <a:bodyPr/>
        <a:lstStyle/>
        <a:p>
          <a:r>
            <a:rPr lang="en-US" altLang="zh-CN">
              <a:solidFill>
                <a:srgbClr val="666464"/>
              </a:solidFill>
            </a:rPr>
            <a:t>City</a:t>
          </a:r>
          <a:endParaRPr lang="zh-CN" altLang="en-US">
            <a:solidFill>
              <a:srgbClr val="666464"/>
            </a:solidFill>
          </a:endParaRPr>
        </a:p>
      </dgm:t>
    </dgm:pt>
    <dgm:pt modelId="{AF2846D2-6713-45D6-8EB8-6AC295CD2CC5}" type="parTrans" cxnId="{466D9F19-E57B-419B-A597-92BDDE54EF11}">
      <dgm:prSet/>
      <dgm:spPr/>
      <dgm:t>
        <a:bodyPr/>
        <a:lstStyle/>
        <a:p>
          <a:endParaRPr lang="zh-CN" altLang="en-US">
            <a:solidFill>
              <a:srgbClr val="666464"/>
            </a:solidFill>
          </a:endParaRPr>
        </a:p>
      </dgm:t>
    </dgm:pt>
    <dgm:pt modelId="{2200AF27-3E6E-4F8B-97B0-335E6C45C133}" type="sibTrans" cxnId="{466D9F19-E57B-419B-A597-92BDDE54EF11}">
      <dgm:prSet/>
      <dgm:spPr/>
      <dgm:t>
        <a:bodyPr/>
        <a:lstStyle/>
        <a:p>
          <a:endParaRPr lang="zh-CN" altLang="en-US">
            <a:solidFill>
              <a:srgbClr val="666464"/>
            </a:solidFill>
          </a:endParaRPr>
        </a:p>
      </dgm:t>
    </dgm:pt>
    <dgm:pt modelId="{09A65A3F-7301-4E4D-BCC8-E2DDC4C2EA43}">
      <dgm:prSet phldrT="[Text]" custT="1"/>
      <dgm:spPr/>
      <dgm:t>
        <a:bodyPr/>
        <a:lstStyle/>
        <a:p>
          <a:r>
            <a:rPr lang="en-US" altLang="zh-CN" sz="1400">
              <a:solidFill>
                <a:srgbClr val="666464"/>
              </a:solidFill>
            </a:rPr>
            <a:t>Station 1</a:t>
          </a:r>
          <a:endParaRPr lang="zh-CN" altLang="en-US" sz="1400">
            <a:solidFill>
              <a:srgbClr val="666464"/>
            </a:solidFill>
          </a:endParaRPr>
        </a:p>
      </dgm:t>
    </dgm:pt>
    <dgm:pt modelId="{9F3FC427-3C63-4679-81EF-2C742CE8DC75}" type="parTrans" cxnId="{35A8D984-41C6-47A1-98D2-6EBF3658C435}">
      <dgm:prSet/>
      <dgm:spPr/>
      <dgm:t>
        <a:bodyPr/>
        <a:lstStyle/>
        <a:p>
          <a:endParaRPr lang="zh-CN" altLang="en-US">
            <a:solidFill>
              <a:srgbClr val="666464"/>
            </a:solidFill>
          </a:endParaRPr>
        </a:p>
      </dgm:t>
    </dgm:pt>
    <dgm:pt modelId="{8A6EE577-6270-4079-9441-B6CDE6739DC7}" type="sibTrans" cxnId="{35A8D984-41C6-47A1-98D2-6EBF3658C435}">
      <dgm:prSet/>
      <dgm:spPr/>
      <dgm:t>
        <a:bodyPr/>
        <a:lstStyle/>
        <a:p>
          <a:endParaRPr lang="zh-CN" altLang="en-US">
            <a:solidFill>
              <a:srgbClr val="666464"/>
            </a:solidFill>
          </a:endParaRPr>
        </a:p>
      </dgm:t>
    </dgm:pt>
    <dgm:pt modelId="{D6182C2C-15A7-4346-9E1F-64F9F657C07D}">
      <dgm:prSet phldrT="[Text]" custT="1"/>
      <dgm:spPr/>
      <dgm:t>
        <a:bodyPr/>
        <a:lstStyle/>
        <a:p>
          <a:r>
            <a:rPr lang="en-US" altLang="zh-CN" sz="1800">
              <a:solidFill>
                <a:srgbClr val="666464"/>
              </a:solidFill>
            </a:rPr>
            <a:t>File 1</a:t>
          </a:r>
          <a:endParaRPr lang="zh-CN" altLang="en-US" sz="1800">
            <a:solidFill>
              <a:srgbClr val="666464"/>
            </a:solidFill>
          </a:endParaRPr>
        </a:p>
      </dgm:t>
    </dgm:pt>
    <dgm:pt modelId="{1AC8F783-A51E-4E98-968A-DAD84DB49F9F}" type="parTrans" cxnId="{8C7D5283-4FCE-43C1-B0C5-42631C607E0D}">
      <dgm:prSet/>
      <dgm:spPr/>
      <dgm:t>
        <a:bodyPr/>
        <a:lstStyle/>
        <a:p>
          <a:endParaRPr lang="zh-CN" altLang="en-US">
            <a:solidFill>
              <a:srgbClr val="666464"/>
            </a:solidFill>
          </a:endParaRPr>
        </a:p>
      </dgm:t>
    </dgm:pt>
    <dgm:pt modelId="{DF63E4F5-56DD-47EF-95BC-68EA2715D217}" type="sibTrans" cxnId="{8C7D5283-4FCE-43C1-B0C5-42631C607E0D}">
      <dgm:prSet/>
      <dgm:spPr/>
      <dgm:t>
        <a:bodyPr/>
        <a:lstStyle/>
        <a:p>
          <a:endParaRPr lang="zh-CN" altLang="en-US">
            <a:solidFill>
              <a:srgbClr val="666464"/>
            </a:solidFill>
          </a:endParaRPr>
        </a:p>
      </dgm:t>
    </dgm:pt>
    <dgm:pt modelId="{AF61F270-E248-43FF-941A-B736E8C6CD3F}">
      <dgm:prSet phldrT="[Text]" custT="1"/>
      <dgm:spPr/>
      <dgm:t>
        <a:bodyPr/>
        <a:lstStyle/>
        <a:p>
          <a:r>
            <a:rPr lang="en-US" altLang="zh-CN" sz="1800">
              <a:solidFill>
                <a:srgbClr val="666464"/>
              </a:solidFill>
            </a:rPr>
            <a:t>File 2</a:t>
          </a:r>
          <a:endParaRPr lang="zh-CN" altLang="en-US" sz="1800">
            <a:solidFill>
              <a:srgbClr val="666464"/>
            </a:solidFill>
          </a:endParaRPr>
        </a:p>
      </dgm:t>
    </dgm:pt>
    <dgm:pt modelId="{F2B924F8-C4DF-49B7-AF36-C409AB7938BB}" type="parTrans" cxnId="{473ECC54-5EC5-45C4-A497-CF6FC41A619E}">
      <dgm:prSet/>
      <dgm:spPr/>
      <dgm:t>
        <a:bodyPr/>
        <a:lstStyle/>
        <a:p>
          <a:endParaRPr lang="zh-CN" altLang="en-US">
            <a:solidFill>
              <a:srgbClr val="666464"/>
            </a:solidFill>
          </a:endParaRPr>
        </a:p>
      </dgm:t>
    </dgm:pt>
    <dgm:pt modelId="{46E5EF41-ACD8-4D4E-B269-2C8B5E2173B7}" type="sibTrans" cxnId="{473ECC54-5EC5-45C4-A497-CF6FC41A619E}">
      <dgm:prSet/>
      <dgm:spPr/>
      <dgm:t>
        <a:bodyPr/>
        <a:lstStyle/>
        <a:p>
          <a:endParaRPr lang="zh-CN" altLang="en-US">
            <a:solidFill>
              <a:srgbClr val="666464"/>
            </a:solidFill>
          </a:endParaRPr>
        </a:p>
      </dgm:t>
    </dgm:pt>
    <dgm:pt modelId="{3A48139B-2700-4B30-99DB-E7CF08BC56E7}">
      <dgm:prSet phldrT="[Text]" custT="1"/>
      <dgm:spPr/>
      <dgm:t>
        <a:bodyPr/>
        <a:lstStyle/>
        <a:p>
          <a:r>
            <a:rPr lang="en-US" altLang="zh-CN" sz="1400">
              <a:solidFill>
                <a:srgbClr val="666464"/>
              </a:solidFill>
            </a:rPr>
            <a:t>Station 2</a:t>
          </a:r>
          <a:endParaRPr lang="zh-CN" altLang="en-US" sz="1400">
            <a:solidFill>
              <a:srgbClr val="666464"/>
            </a:solidFill>
          </a:endParaRPr>
        </a:p>
      </dgm:t>
    </dgm:pt>
    <dgm:pt modelId="{ED32A989-D607-434C-9816-0B68F33D0F27}" type="parTrans" cxnId="{1D262EC7-D818-47BD-A35D-CACB27F48669}">
      <dgm:prSet/>
      <dgm:spPr/>
      <dgm:t>
        <a:bodyPr/>
        <a:lstStyle/>
        <a:p>
          <a:endParaRPr lang="zh-CN" altLang="en-US">
            <a:solidFill>
              <a:srgbClr val="666464"/>
            </a:solidFill>
          </a:endParaRPr>
        </a:p>
      </dgm:t>
    </dgm:pt>
    <dgm:pt modelId="{034424E8-91EE-4237-AB42-C6ED11A9E631}" type="sibTrans" cxnId="{1D262EC7-D818-47BD-A35D-CACB27F48669}">
      <dgm:prSet/>
      <dgm:spPr/>
      <dgm:t>
        <a:bodyPr/>
        <a:lstStyle/>
        <a:p>
          <a:endParaRPr lang="zh-CN" altLang="en-US">
            <a:solidFill>
              <a:srgbClr val="666464"/>
            </a:solidFill>
          </a:endParaRPr>
        </a:p>
      </dgm:t>
    </dgm:pt>
    <dgm:pt modelId="{BACB5346-AE51-4DDC-8AE1-1C9D78F19836}">
      <dgm:prSet phldrT="[Text]" custT="1"/>
      <dgm:spPr/>
      <dgm:t>
        <a:bodyPr/>
        <a:lstStyle/>
        <a:p>
          <a:r>
            <a:rPr lang="en-US" altLang="zh-CN" sz="1800">
              <a:solidFill>
                <a:srgbClr val="666464"/>
              </a:solidFill>
            </a:rPr>
            <a:t>File 1</a:t>
          </a:r>
          <a:endParaRPr lang="zh-CN" altLang="en-US" sz="1800">
            <a:solidFill>
              <a:srgbClr val="666464"/>
            </a:solidFill>
          </a:endParaRPr>
        </a:p>
      </dgm:t>
    </dgm:pt>
    <dgm:pt modelId="{A04DAAB1-6375-4804-9858-3EA3389A5C19}" type="parTrans" cxnId="{CDDDC0E8-AFD5-4130-920C-6A395CD913CA}">
      <dgm:prSet/>
      <dgm:spPr/>
      <dgm:t>
        <a:bodyPr/>
        <a:lstStyle/>
        <a:p>
          <a:endParaRPr lang="zh-CN" altLang="en-US">
            <a:solidFill>
              <a:srgbClr val="666464"/>
            </a:solidFill>
          </a:endParaRPr>
        </a:p>
      </dgm:t>
    </dgm:pt>
    <dgm:pt modelId="{904B5F7E-5D7B-4D83-8338-AA01FF635A59}" type="sibTrans" cxnId="{CDDDC0E8-AFD5-4130-920C-6A395CD913CA}">
      <dgm:prSet/>
      <dgm:spPr/>
      <dgm:t>
        <a:bodyPr/>
        <a:lstStyle/>
        <a:p>
          <a:endParaRPr lang="zh-CN" altLang="en-US">
            <a:solidFill>
              <a:srgbClr val="666464"/>
            </a:solidFill>
          </a:endParaRPr>
        </a:p>
      </dgm:t>
    </dgm:pt>
    <dgm:pt modelId="{D419C7D7-9CF4-44E2-A14E-8EC869B58D3B}" type="pres">
      <dgm:prSet presAssocID="{4181052D-C5FD-4C8C-997C-A10D7D839212}" presName="hierChild1" presStyleCnt="0">
        <dgm:presLayoutVars>
          <dgm:chPref val="1"/>
          <dgm:dir/>
          <dgm:animOne val="branch"/>
          <dgm:animLvl val="lvl"/>
          <dgm:resizeHandles/>
        </dgm:presLayoutVars>
      </dgm:prSet>
      <dgm:spPr/>
    </dgm:pt>
    <dgm:pt modelId="{253BAC82-497B-4DDB-9284-39E70B58AB2E}" type="pres">
      <dgm:prSet presAssocID="{A708B5C0-53F8-4334-A345-6F1AD809E295}" presName="hierRoot1" presStyleCnt="0"/>
      <dgm:spPr/>
    </dgm:pt>
    <dgm:pt modelId="{B834298D-9152-4F8A-829F-E64F30936949}" type="pres">
      <dgm:prSet presAssocID="{A708B5C0-53F8-4334-A345-6F1AD809E295}" presName="composite" presStyleCnt="0"/>
      <dgm:spPr/>
    </dgm:pt>
    <dgm:pt modelId="{93258D65-9DAA-4420-8C21-37F563AC5C2F}" type="pres">
      <dgm:prSet presAssocID="{A708B5C0-53F8-4334-A345-6F1AD809E295}" presName="background" presStyleLbl="node0" presStyleIdx="0" presStyleCnt="1"/>
      <dgm:spPr/>
    </dgm:pt>
    <dgm:pt modelId="{1552E212-9226-44EB-8D3D-42AE8CA2C08C}" type="pres">
      <dgm:prSet presAssocID="{A708B5C0-53F8-4334-A345-6F1AD809E295}" presName="text" presStyleLbl="fgAcc0" presStyleIdx="0" presStyleCnt="1">
        <dgm:presLayoutVars>
          <dgm:chPref val="3"/>
        </dgm:presLayoutVars>
      </dgm:prSet>
      <dgm:spPr/>
    </dgm:pt>
    <dgm:pt modelId="{F819E374-8AF3-4F30-98B5-C08A0FD1EAF3}" type="pres">
      <dgm:prSet presAssocID="{A708B5C0-53F8-4334-A345-6F1AD809E295}" presName="hierChild2" presStyleCnt="0"/>
      <dgm:spPr/>
    </dgm:pt>
    <dgm:pt modelId="{4B570F8B-589E-45BE-BE83-3A6B055B627A}" type="pres">
      <dgm:prSet presAssocID="{9F3FC427-3C63-4679-81EF-2C742CE8DC75}" presName="Name10" presStyleLbl="parChTrans1D2" presStyleIdx="0" presStyleCnt="2"/>
      <dgm:spPr/>
    </dgm:pt>
    <dgm:pt modelId="{02C2ABDD-F120-4388-AC7A-3FBD832B4A79}" type="pres">
      <dgm:prSet presAssocID="{09A65A3F-7301-4E4D-BCC8-E2DDC4C2EA43}" presName="hierRoot2" presStyleCnt="0"/>
      <dgm:spPr/>
    </dgm:pt>
    <dgm:pt modelId="{E602AABB-9188-440B-B595-79412AE9C72A}" type="pres">
      <dgm:prSet presAssocID="{09A65A3F-7301-4E4D-BCC8-E2DDC4C2EA43}" presName="composite2" presStyleCnt="0"/>
      <dgm:spPr/>
    </dgm:pt>
    <dgm:pt modelId="{9E0E3796-B791-45C4-AC7D-FD50F49256A4}" type="pres">
      <dgm:prSet presAssocID="{09A65A3F-7301-4E4D-BCC8-E2DDC4C2EA43}" presName="background2" presStyleLbl="node2" presStyleIdx="0" presStyleCnt="2"/>
      <dgm:spPr/>
    </dgm:pt>
    <dgm:pt modelId="{3920F125-93EF-44D9-B0DF-F003FA1E55C4}" type="pres">
      <dgm:prSet presAssocID="{09A65A3F-7301-4E4D-BCC8-E2DDC4C2EA43}" presName="text2" presStyleLbl="fgAcc2" presStyleIdx="0" presStyleCnt="2">
        <dgm:presLayoutVars>
          <dgm:chPref val="3"/>
        </dgm:presLayoutVars>
      </dgm:prSet>
      <dgm:spPr/>
    </dgm:pt>
    <dgm:pt modelId="{62A52898-FF41-4FCF-9E66-7FD9799F1371}" type="pres">
      <dgm:prSet presAssocID="{09A65A3F-7301-4E4D-BCC8-E2DDC4C2EA43}" presName="hierChild3" presStyleCnt="0"/>
      <dgm:spPr/>
    </dgm:pt>
    <dgm:pt modelId="{88AFDA31-886D-45DC-ADD1-B791016709C3}" type="pres">
      <dgm:prSet presAssocID="{1AC8F783-A51E-4E98-968A-DAD84DB49F9F}" presName="Name17" presStyleLbl="parChTrans1D3" presStyleIdx="0" presStyleCnt="3"/>
      <dgm:spPr/>
    </dgm:pt>
    <dgm:pt modelId="{CFD296AA-54CA-40E2-AD4A-34F9BDEC86C4}" type="pres">
      <dgm:prSet presAssocID="{D6182C2C-15A7-4346-9E1F-64F9F657C07D}" presName="hierRoot3" presStyleCnt="0"/>
      <dgm:spPr/>
    </dgm:pt>
    <dgm:pt modelId="{37038B83-D01F-4AA1-B0CE-DBFFC349159B}" type="pres">
      <dgm:prSet presAssocID="{D6182C2C-15A7-4346-9E1F-64F9F657C07D}" presName="composite3" presStyleCnt="0"/>
      <dgm:spPr/>
    </dgm:pt>
    <dgm:pt modelId="{836835AA-9F95-4D19-B301-F9207E77262B}" type="pres">
      <dgm:prSet presAssocID="{D6182C2C-15A7-4346-9E1F-64F9F657C07D}" presName="background3" presStyleLbl="node3" presStyleIdx="0" presStyleCnt="3"/>
      <dgm:spPr/>
    </dgm:pt>
    <dgm:pt modelId="{37076CC0-E295-40C6-8638-92ADCA6DC47F}" type="pres">
      <dgm:prSet presAssocID="{D6182C2C-15A7-4346-9E1F-64F9F657C07D}" presName="text3" presStyleLbl="fgAcc3" presStyleIdx="0" presStyleCnt="3">
        <dgm:presLayoutVars>
          <dgm:chPref val="3"/>
        </dgm:presLayoutVars>
      </dgm:prSet>
      <dgm:spPr/>
    </dgm:pt>
    <dgm:pt modelId="{36E4B377-E185-4834-B0C2-4A7801BBCF10}" type="pres">
      <dgm:prSet presAssocID="{D6182C2C-15A7-4346-9E1F-64F9F657C07D}" presName="hierChild4" presStyleCnt="0"/>
      <dgm:spPr/>
    </dgm:pt>
    <dgm:pt modelId="{A94378A9-04B9-42BE-BCA0-3CE27AF607EC}" type="pres">
      <dgm:prSet presAssocID="{F2B924F8-C4DF-49B7-AF36-C409AB7938BB}" presName="Name17" presStyleLbl="parChTrans1D3" presStyleIdx="1" presStyleCnt="3"/>
      <dgm:spPr/>
    </dgm:pt>
    <dgm:pt modelId="{8B322A8A-3CA2-4BD3-B3EF-CD59EC7A5DB6}" type="pres">
      <dgm:prSet presAssocID="{AF61F270-E248-43FF-941A-B736E8C6CD3F}" presName="hierRoot3" presStyleCnt="0"/>
      <dgm:spPr/>
    </dgm:pt>
    <dgm:pt modelId="{E9BC1161-0FD3-437C-8EBF-FFAF64E73BF2}" type="pres">
      <dgm:prSet presAssocID="{AF61F270-E248-43FF-941A-B736E8C6CD3F}" presName="composite3" presStyleCnt="0"/>
      <dgm:spPr/>
    </dgm:pt>
    <dgm:pt modelId="{6C7ECD47-331D-4C77-B9F1-3B35D72438A1}" type="pres">
      <dgm:prSet presAssocID="{AF61F270-E248-43FF-941A-B736E8C6CD3F}" presName="background3" presStyleLbl="node3" presStyleIdx="1" presStyleCnt="3"/>
      <dgm:spPr/>
    </dgm:pt>
    <dgm:pt modelId="{09EDE62F-F3B4-4CBB-9E69-6E8FE94D2D98}" type="pres">
      <dgm:prSet presAssocID="{AF61F270-E248-43FF-941A-B736E8C6CD3F}" presName="text3" presStyleLbl="fgAcc3" presStyleIdx="1" presStyleCnt="3">
        <dgm:presLayoutVars>
          <dgm:chPref val="3"/>
        </dgm:presLayoutVars>
      </dgm:prSet>
      <dgm:spPr/>
    </dgm:pt>
    <dgm:pt modelId="{1FD37D6A-B9CB-4D92-A997-B5435E56B286}" type="pres">
      <dgm:prSet presAssocID="{AF61F270-E248-43FF-941A-B736E8C6CD3F}" presName="hierChild4" presStyleCnt="0"/>
      <dgm:spPr/>
    </dgm:pt>
    <dgm:pt modelId="{C21D15CB-A8FE-4938-9171-99207D691BCD}" type="pres">
      <dgm:prSet presAssocID="{ED32A989-D607-434C-9816-0B68F33D0F27}" presName="Name10" presStyleLbl="parChTrans1D2" presStyleIdx="1" presStyleCnt="2"/>
      <dgm:spPr/>
    </dgm:pt>
    <dgm:pt modelId="{46786321-8C34-4A6F-BEC5-59E50F01A143}" type="pres">
      <dgm:prSet presAssocID="{3A48139B-2700-4B30-99DB-E7CF08BC56E7}" presName="hierRoot2" presStyleCnt="0"/>
      <dgm:spPr/>
    </dgm:pt>
    <dgm:pt modelId="{FACFD436-2B56-488C-8D67-430274E6B7B8}" type="pres">
      <dgm:prSet presAssocID="{3A48139B-2700-4B30-99DB-E7CF08BC56E7}" presName="composite2" presStyleCnt="0"/>
      <dgm:spPr/>
    </dgm:pt>
    <dgm:pt modelId="{A66528EF-7850-4D1C-A59A-333B156A03B8}" type="pres">
      <dgm:prSet presAssocID="{3A48139B-2700-4B30-99DB-E7CF08BC56E7}" presName="background2" presStyleLbl="node2" presStyleIdx="1" presStyleCnt="2"/>
      <dgm:spPr/>
    </dgm:pt>
    <dgm:pt modelId="{0D6659BE-40A2-4D9C-8976-82B85AB3B65F}" type="pres">
      <dgm:prSet presAssocID="{3A48139B-2700-4B30-99DB-E7CF08BC56E7}" presName="text2" presStyleLbl="fgAcc2" presStyleIdx="1" presStyleCnt="2">
        <dgm:presLayoutVars>
          <dgm:chPref val="3"/>
        </dgm:presLayoutVars>
      </dgm:prSet>
      <dgm:spPr/>
    </dgm:pt>
    <dgm:pt modelId="{100DD959-F182-42F2-A5D7-FD1C03397FC7}" type="pres">
      <dgm:prSet presAssocID="{3A48139B-2700-4B30-99DB-E7CF08BC56E7}" presName="hierChild3" presStyleCnt="0"/>
      <dgm:spPr/>
    </dgm:pt>
    <dgm:pt modelId="{8B7E6937-07AF-4484-BBBE-8DE8C79FDD8F}" type="pres">
      <dgm:prSet presAssocID="{A04DAAB1-6375-4804-9858-3EA3389A5C19}" presName="Name17" presStyleLbl="parChTrans1D3" presStyleIdx="2" presStyleCnt="3"/>
      <dgm:spPr/>
    </dgm:pt>
    <dgm:pt modelId="{C3056BB7-0FCE-4C3D-81C2-10B890908F63}" type="pres">
      <dgm:prSet presAssocID="{BACB5346-AE51-4DDC-8AE1-1C9D78F19836}" presName="hierRoot3" presStyleCnt="0"/>
      <dgm:spPr/>
    </dgm:pt>
    <dgm:pt modelId="{5D7228E4-BBAB-4682-B37C-A7E0FE2CADCE}" type="pres">
      <dgm:prSet presAssocID="{BACB5346-AE51-4DDC-8AE1-1C9D78F19836}" presName="composite3" presStyleCnt="0"/>
      <dgm:spPr/>
    </dgm:pt>
    <dgm:pt modelId="{9007F7D1-9976-4327-B069-C9BBF59A6A07}" type="pres">
      <dgm:prSet presAssocID="{BACB5346-AE51-4DDC-8AE1-1C9D78F19836}" presName="background3" presStyleLbl="node3" presStyleIdx="2" presStyleCnt="3"/>
      <dgm:spPr/>
    </dgm:pt>
    <dgm:pt modelId="{1D5230D9-36B0-42E1-ABAD-549A4D3263A0}" type="pres">
      <dgm:prSet presAssocID="{BACB5346-AE51-4DDC-8AE1-1C9D78F19836}" presName="text3" presStyleLbl="fgAcc3" presStyleIdx="2" presStyleCnt="3">
        <dgm:presLayoutVars>
          <dgm:chPref val="3"/>
        </dgm:presLayoutVars>
      </dgm:prSet>
      <dgm:spPr/>
    </dgm:pt>
    <dgm:pt modelId="{611E03D3-4EC7-43A5-A55C-A279B0E82C53}" type="pres">
      <dgm:prSet presAssocID="{BACB5346-AE51-4DDC-8AE1-1C9D78F19836}" presName="hierChild4" presStyleCnt="0"/>
      <dgm:spPr/>
    </dgm:pt>
  </dgm:ptLst>
  <dgm:cxnLst>
    <dgm:cxn modelId="{2CBF7E11-C5CA-492C-92D7-95FA6F6A006A}" type="presOf" srcId="{BACB5346-AE51-4DDC-8AE1-1C9D78F19836}" destId="{1D5230D9-36B0-42E1-ABAD-549A4D3263A0}" srcOrd="0" destOrd="0" presId="urn:microsoft.com/office/officeart/2005/8/layout/hierarchy1"/>
    <dgm:cxn modelId="{466D9F19-E57B-419B-A597-92BDDE54EF11}" srcId="{4181052D-C5FD-4C8C-997C-A10D7D839212}" destId="{A708B5C0-53F8-4334-A345-6F1AD809E295}" srcOrd="0" destOrd="0" parTransId="{AF2846D2-6713-45D6-8EB8-6AC295CD2CC5}" sibTransId="{2200AF27-3E6E-4F8B-97B0-335E6C45C133}"/>
    <dgm:cxn modelId="{74923E23-CA36-42D8-8755-00E0F20B69A3}" type="presOf" srcId="{1AC8F783-A51E-4E98-968A-DAD84DB49F9F}" destId="{88AFDA31-886D-45DC-ADD1-B791016709C3}" srcOrd="0" destOrd="0" presId="urn:microsoft.com/office/officeart/2005/8/layout/hierarchy1"/>
    <dgm:cxn modelId="{E30FFE24-2560-4570-BA9F-D40A83E0B94F}" type="presOf" srcId="{ED32A989-D607-434C-9816-0B68F33D0F27}" destId="{C21D15CB-A8FE-4938-9171-99207D691BCD}" srcOrd="0" destOrd="0" presId="urn:microsoft.com/office/officeart/2005/8/layout/hierarchy1"/>
    <dgm:cxn modelId="{CF0A0D5C-4C31-4D91-8D5E-A1D1B0C8E394}" type="presOf" srcId="{AF61F270-E248-43FF-941A-B736E8C6CD3F}" destId="{09EDE62F-F3B4-4CBB-9E69-6E8FE94D2D98}" srcOrd="0" destOrd="0" presId="urn:microsoft.com/office/officeart/2005/8/layout/hierarchy1"/>
    <dgm:cxn modelId="{7460E04F-D0D4-4157-A765-0A06D8C40E68}" type="presOf" srcId="{F2B924F8-C4DF-49B7-AF36-C409AB7938BB}" destId="{A94378A9-04B9-42BE-BCA0-3CE27AF607EC}" srcOrd="0" destOrd="0" presId="urn:microsoft.com/office/officeart/2005/8/layout/hierarchy1"/>
    <dgm:cxn modelId="{473ECC54-5EC5-45C4-A497-CF6FC41A619E}" srcId="{09A65A3F-7301-4E4D-BCC8-E2DDC4C2EA43}" destId="{AF61F270-E248-43FF-941A-B736E8C6CD3F}" srcOrd="1" destOrd="0" parTransId="{F2B924F8-C4DF-49B7-AF36-C409AB7938BB}" sibTransId="{46E5EF41-ACD8-4D4E-B269-2C8B5E2173B7}"/>
    <dgm:cxn modelId="{8C7D5283-4FCE-43C1-B0C5-42631C607E0D}" srcId="{09A65A3F-7301-4E4D-BCC8-E2DDC4C2EA43}" destId="{D6182C2C-15A7-4346-9E1F-64F9F657C07D}" srcOrd="0" destOrd="0" parTransId="{1AC8F783-A51E-4E98-968A-DAD84DB49F9F}" sibTransId="{DF63E4F5-56DD-47EF-95BC-68EA2715D217}"/>
    <dgm:cxn modelId="{35A8D984-41C6-47A1-98D2-6EBF3658C435}" srcId="{A708B5C0-53F8-4334-A345-6F1AD809E295}" destId="{09A65A3F-7301-4E4D-BCC8-E2DDC4C2EA43}" srcOrd="0" destOrd="0" parTransId="{9F3FC427-3C63-4679-81EF-2C742CE8DC75}" sibTransId="{8A6EE577-6270-4079-9441-B6CDE6739DC7}"/>
    <dgm:cxn modelId="{C7FC0D89-ED8E-4039-A249-E8C35899C1E1}" type="presOf" srcId="{9F3FC427-3C63-4679-81EF-2C742CE8DC75}" destId="{4B570F8B-589E-45BE-BE83-3A6B055B627A}" srcOrd="0" destOrd="0" presId="urn:microsoft.com/office/officeart/2005/8/layout/hierarchy1"/>
    <dgm:cxn modelId="{01C5AD98-6761-4121-98B7-BF23086F5FD2}" type="presOf" srcId="{3A48139B-2700-4B30-99DB-E7CF08BC56E7}" destId="{0D6659BE-40A2-4D9C-8976-82B85AB3B65F}" srcOrd="0" destOrd="0" presId="urn:microsoft.com/office/officeart/2005/8/layout/hierarchy1"/>
    <dgm:cxn modelId="{511F8B9A-D758-4575-8D22-88116557C717}" type="presOf" srcId="{4181052D-C5FD-4C8C-997C-A10D7D839212}" destId="{D419C7D7-9CF4-44E2-A14E-8EC869B58D3B}" srcOrd="0" destOrd="0" presId="urn:microsoft.com/office/officeart/2005/8/layout/hierarchy1"/>
    <dgm:cxn modelId="{29EBFBA0-F9F8-4D6D-ACE9-81A38798EA43}" type="presOf" srcId="{A708B5C0-53F8-4334-A345-6F1AD809E295}" destId="{1552E212-9226-44EB-8D3D-42AE8CA2C08C}" srcOrd="0" destOrd="0" presId="urn:microsoft.com/office/officeart/2005/8/layout/hierarchy1"/>
    <dgm:cxn modelId="{81B249AC-87B6-4F23-B9AE-8A0CFB085EEC}" type="presOf" srcId="{D6182C2C-15A7-4346-9E1F-64F9F657C07D}" destId="{37076CC0-E295-40C6-8638-92ADCA6DC47F}" srcOrd="0" destOrd="0" presId="urn:microsoft.com/office/officeart/2005/8/layout/hierarchy1"/>
    <dgm:cxn modelId="{243C93BA-6E34-4472-94EC-00B54A865C84}" type="presOf" srcId="{A04DAAB1-6375-4804-9858-3EA3389A5C19}" destId="{8B7E6937-07AF-4484-BBBE-8DE8C79FDD8F}" srcOrd="0" destOrd="0" presId="urn:microsoft.com/office/officeart/2005/8/layout/hierarchy1"/>
    <dgm:cxn modelId="{1D262EC7-D818-47BD-A35D-CACB27F48669}" srcId="{A708B5C0-53F8-4334-A345-6F1AD809E295}" destId="{3A48139B-2700-4B30-99DB-E7CF08BC56E7}" srcOrd="1" destOrd="0" parTransId="{ED32A989-D607-434C-9816-0B68F33D0F27}" sibTransId="{034424E8-91EE-4237-AB42-C6ED11A9E631}"/>
    <dgm:cxn modelId="{F79671E1-BB96-4E7F-A924-9FB77C820A04}" type="presOf" srcId="{09A65A3F-7301-4E4D-BCC8-E2DDC4C2EA43}" destId="{3920F125-93EF-44D9-B0DF-F003FA1E55C4}" srcOrd="0" destOrd="0" presId="urn:microsoft.com/office/officeart/2005/8/layout/hierarchy1"/>
    <dgm:cxn modelId="{CDDDC0E8-AFD5-4130-920C-6A395CD913CA}" srcId="{3A48139B-2700-4B30-99DB-E7CF08BC56E7}" destId="{BACB5346-AE51-4DDC-8AE1-1C9D78F19836}" srcOrd="0" destOrd="0" parTransId="{A04DAAB1-6375-4804-9858-3EA3389A5C19}" sibTransId="{904B5F7E-5D7B-4D83-8338-AA01FF635A59}"/>
    <dgm:cxn modelId="{2CF5E1F5-3EE1-4DDB-BDA4-9AE6865210C4}" type="presParOf" srcId="{D419C7D7-9CF4-44E2-A14E-8EC869B58D3B}" destId="{253BAC82-497B-4DDB-9284-39E70B58AB2E}" srcOrd="0" destOrd="0" presId="urn:microsoft.com/office/officeart/2005/8/layout/hierarchy1"/>
    <dgm:cxn modelId="{5A10A99C-76A7-42C2-B05F-CE8402073FFD}" type="presParOf" srcId="{253BAC82-497B-4DDB-9284-39E70B58AB2E}" destId="{B834298D-9152-4F8A-829F-E64F30936949}" srcOrd="0" destOrd="0" presId="urn:microsoft.com/office/officeart/2005/8/layout/hierarchy1"/>
    <dgm:cxn modelId="{AEC5C98B-6948-41FE-B1C2-58F59753297D}" type="presParOf" srcId="{B834298D-9152-4F8A-829F-E64F30936949}" destId="{93258D65-9DAA-4420-8C21-37F563AC5C2F}" srcOrd="0" destOrd="0" presId="urn:microsoft.com/office/officeart/2005/8/layout/hierarchy1"/>
    <dgm:cxn modelId="{51DF0F0A-595A-4BB1-B927-6D164B186174}" type="presParOf" srcId="{B834298D-9152-4F8A-829F-E64F30936949}" destId="{1552E212-9226-44EB-8D3D-42AE8CA2C08C}" srcOrd="1" destOrd="0" presId="urn:microsoft.com/office/officeart/2005/8/layout/hierarchy1"/>
    <dgm:cxn modelId="{56BE9ACD-A157-47C2-A9A4-2BAB27CCBA02}" type="presParOf" srcId="{253BAC82-497B-4DDB-9284-39E70B58AB2E}" destId="{F819E374-8AF3-4F30-98B5-C08A0FD1EAF3}" srcOrd="1" destOrd="0" presId="urn:microsoft.com/office/officeart/2005/8/layout/hierarchy1"/>
    <dgm:cxn modelId="{AB878EA1-1CDC-4A93-BD81-42C7C5748589}" type="presParOf" srcId="{F819E374-8AF3-4F30-98B5-C08A0FD1EAF3}" destId="{4B570F8B-589E-45BE-BE83-3A6B055B627A}" srcOrd="0" destOrd="0" presId="urn:microsoft.com/office/officeart/2005/8/layout/hierarchy1"/>
    <dgm:cxn modelId="{AE8A0A49-C6CE-4F90-908D-49AC8DB71E87}" type="presParOf" srcId="{F819E374-8AF3-4F30-98B5-C08A0FD1EAF3}" destId="{02C2ABDD-F120-4388-AC7A-3FBD832B4A79}" srcOrd="1" destOrd="0" presId="urn:microsoft.com/office/officeart/2005/8/layout/hierarchy1"/>
    <dgm:cxn modelId="{BE46A918-3077-4D23-8C72-C3DCAEC935F3}" type="presParOf" srcId="{02C2ABDD-F120-4388-AC7A-3FBD832B4A79}" destId="{E602AABB-9188-440B-B595-79412AE9C72A}" srcOrd="0" destOrd="0" presId="urn:microsoft.com/office/officeart/2005/8/layout/hierarchy1"/>
    <dgm:cxn modelId="{EB7B7380-D9FF-4C95-AD10-0FCFEA44191B}" type="presParOf" srcId="{E602AABB-9188-440B-B595-79412AE9C72A}" destId="{9E0E3796-B791-45C4-AC7D-FD50F49256A4}" srcOrd="0" destOrd="0" presId="urn:microsoft.com/office/officeart/2005/8/layout/hierarchy1"/>
    <dgm:cxn modelId="{4A0C3416-3351-46DF-99DE-B14076A12C16}" type="presParOf" srcId="{E602AABB-9188-440B-B595-79412AE9C72A}" destId="{3920F125-93EF-44D9-B0DF-F003FA1E55C4}" srcOrd="1" destOrd="0" presId="urn:microsoft.com/office/officeart/2005/8/layout/hierarchy1"/>
    <dgm:cxn modelId="{F77F18EE-38B3-408F-90F3-078F009F6C6E}" type="presParOf" srcId="{02C2ABDD-F120-4388-AC7A-3FBD832B4A79}" destId="{62A52898-FF41-4FCF-9E66-7FD9799F1371}" srcOrd="1" destOrd="0" presId="urn:microsoft.com/office/officeart/2005/8/layout/hierarchy1"/>
    <dgm:cxn modelId="{61575A8A-5C24-4AFC-93DC-6279E7D3D469}" type="presParOf" srcId="{62A52898-FF41-4FCF-9E66-7FD9799F1371}" destId="{88AFDA31-886D-45DC-ADD1-B791016709C3}" srcOrd="0" destOrd="0" presId="urn:microsoft.com/office/officeart/2005/8/layout/hierarchy1"/>
    <dgm:cxn modelId="{A173491D-1AC0-40AC-8158-13AC623F835E}" type="presParOf" srcId="{62A52898-FF41-4FCF-9E66-7FD9799F1371}" destId="{CFD296AA-54CA-40E2-AD4A-34F9BDEC86C4}" srcOrd="1" destOrd="0" presId="urn:microsoft.com/office/officeart/2005/8/layout/hierarchy1"/>
    <dgm:cxn modelId="{58BD708C-6C14-4773-9287-12A6C21641DE}" type="presParOf" srcId="{CFD296AA-54CA-40E2-AD4A-34F9BDEC86C4}" destId="{37038B83-D01F-4AA1-B0CE-DBFFC349159B}" srcOrd="0" destOrd="0" presId="urn:microsoft.com/office/officeart/2005/8/layout/hierarchy1"/>
    <dgm:cxn modelId="{54E0221B-2B7E-4189-AEB5-1B7F88AED5E9}" type="presParOf" srcId="{37038B83-D01F-4AA1-B0CE-DBFFC349159B}" destId="{836835AA-9F95-4D19-B301-F9207E77262B}" srcOrd="0" destOrd="0" presId="urn:microsoft.com/office/officeart/2005/8/layout/hierarchy1"/>
    <dgm:cxn modelId="{6E4A4444-DFFC-441E-9BC2-B76411692CCF}" type="presParOf" srcId="{37038B83-D01F-4AA1-B0CE-DBFFC349159B}" destId="{37076CC0-E295-40C6-8638-92ADCA6DC47F}" srcOrd="1" destOrd="0" presId="urn:microsoft.com/office/officeart/2005/8/layout/hierarchy1"/>
    <dgm:cxn modelId="{8C752586-03CB-483A-8882-6075BE57C330}" type="presParOf" srcId="{CFD296AA-54CA-40E2-AD4A-34F9BDEC86C4}" destId="{36E4B377-E185-4834-B0C2-4A7801BBCF10}" srcOrd="1" destOrd="0" presId="urn:microsoft.com/office/officeart/2005/8/layout/hierarchy1"/>
    <dgm:cxn modelId="{10BE40C9-6AAB-4981-934D-DA1B07E8AD81}" type="presParOf" srcId="{62A52898-FF41-4FCF-9E66-7FD9799F1371}" destId="{A94378A9-04B9-42BE-BCA0-3CE27AF607EC}" srcOrd="2" destOrd="0" presId="urn:microsoft.com/office/officeart/2005/8/layout/hierarchy1"/>
    <dgm:cxn modelId="{07B714EF-8544-408D-BB3D-C80C7DE26517}" type="presParOf" srcId="{62A52898-FF41-4FCF-9E66-7FD9799F1371}" destId="{8B322A8A-3CA2-4BD3-B3EF-CD59EC7A5DB6}" srcOrd="3" destOrd="0" presId="urn:microsoft.com/office/officeart/2005/8/layout/hierarchy1"/>
    <dgm:cxn modelId="{86DA38FC-4D65-4D2E-A636-D02D0BEE766D}" type="presParOf" srcId="{8B322A8A-3CA2-4BD3-B3EF-CD59EC7A5DB6}" destId="{E9BC1161-0FD3-437C-8EBF-FFAF64E73BF2}" srcOrd="0" destOrd="0" presId="urn:microsoft.com/office/officeart/2005/8/layout/hierarchy1"/>
    <dgm:cxn modelId="{4EE36C48-C73B-4B5F-9C1A-80024B7B8405}" type="presParOf" srcId="{E9BC1161-0FD3-437C-8EBF-FFAF64E73BF2}" destId="{6C7ECD47-331D-4C77-B9F1-3B35D72438A1}" srcOrd="0" destOrd="0" presId="urn:microsoft.com/office/officeart/2005/8/layout/hierarchy1"/>
    <dgm:cxn modelId="{BC382A30-8347-4D55-AC1B-97E3B2B71361}" type="presParOf" srcId="{E9BC1161-0FD3-437C-8EBF-FFAF64E73BF2}" destId="{09EDE62F-F3B4-4CBB-9E69-6E8FE94D2D98}" srcOrd="1" destOrd="0" presId="urn:microsoft.com/office/officeart/2005/8/layout/hierarchy1"/>
    <dgm:cxn modelId="{2B7F842B-B655-4FF5-944D-CD8A33C1F6B6}" type="presParOf" srcId="{8B322A8A-3CA2-4BD3-B3EF-CD59EC7A5DB6}" destId="{1FD37D6A-B9CB-4D92-A997-B5435E56B286}" srcOrd="1" destOrd="0" presId="urn:microsoft.com/office/officeart/2005/8/layout/hierarchy1"/>
    <dgm:cxn modelId="{DD002FDC-B880-4D98-B769-1792B0C8F5C8}" type="presParOf" srcId="{F819E374-8AF3-4F30-98B5-C08A0FD1EAF3}" destId="{C21D15CB-A8FE-4938-9171-99207D691BCD}" srcOrd="2" destOrd="0" presId="urn:microsoft.com/office/officeart/2005/8/layout/hierarchy1"/>
    <dgm:cxn modelId="{2DC18B03-BCF4-48A6-B95C-1C360960A722}" type="presParOf" srcId="{F819E374-8AF3-4F30-98B5-C08A0FD1EAF3}" destId="{46786321-8C34-4A6F-BEC5-59E50F01A143}" srcOrd="3" destOrd="0" presId="urn:microsoft.com/office/officeart/2005/8/layout/hierarchy1"/>
    <dgm:cxn modelId="{DA4341BB-2D6F-43E5-98E7-C1881276C75C}" type="presParOf" srcId="{46786321-8C34-4A6F-BEC5-59E50F01A143}" destId="{FACFD436-2B56-488C-8D67-430274E6B7B8}" srcOrd="0" destOrd="0" presId="urn:microsoft.com/office/officeart/2005/8/layout/hierarchy1"/>
    <dgm:cxn modelId="{C9258CCB-C8C7-440D-8C04-021361C8A593}" type="presParOf" srcId="{FACFD436-2B56-488C-8D67-430274E6B7B8}" destId="{A66528EF-7850-4D1C-A59A-333B156A03B8}" srcOrd="0" destOrd="0" presId="urn:microsoft.com/office/officeart/2005/8/layout/hierarchy1"/>
    <dgm:cxn modelId="{6166974D-935F-413C-B7F5-4ACCF62CC6E5}" type="presParOf" srcId="{FACFD436-2B56-488C-8D67-430274E6B7B8}" destId="{0D6659BE-40A2-4D9C-8976-82B85AB3B65F}" srcOrd="1" destOrd="0" presId="urn:microsoft.com/office/officeart/2005/8/layout/hierarchy1"/>
    <dgm:cxn modelId="{5B814C94-7E69-46B3-A72A-633BFC5D1408}" type="presParOf" srcId="{46786321-8C34-4A6F-BEC5-59E50F01A143}" destId="{100DD959-F182-42F2-A5D7-FD1C03397FC7}" srcOrd="1" destOrd="0" presId="urn:microsoft.com/office/officeart/2005/8/layout/hierarchy1"/>
    <dgm:cxn modelId="{E1891932-B26D-401D-BBF9-75CF3865AA66}" type="presParOf" srcId="{100DD959-F182-42F2-A5D7-FD1C03397FC7}" destId="{8B7E6937-07AF-4484-BBBE-8DE8C79FDD8F}" srcOrd="0" destOrd="0" presId="urn:microsoft.com/office/officeart/2005/8/layout/hierarchy1"/>
    <dgm:cxn modelId="{DDE8323C-F999-4175-B209-5382631D8A3A}" type="presParOf" srcId="{100DD959-F182-42F2-A5D7-FD1C03397FC7}" destId="{C3056BB7-0FCE-4C3D-81C2-10B890908F63}" srcOrd="1" destOrd="0" presId="urn:microsoft.com/office/officeart/2005/8/layout/hierarchy1"/>
    <dgm:cxn modelId="{774B9138-62F2-4714-906E-8E868634E164}" type="presParOf" srcId="{C3056BB7-0FCE-4C3D-81C2-10B890908F63}" destId="{5D7228E4-BBAB-4682-B37C-A7E0FE2CADCE}" srcOrd="0" destOrd="0" presId="urn:microsoft.com/office/officeart/2005/8/layout/hierarchy1"/>
    <dgm:cxn modelId="{6062D6F1-4754-49C8-889E-EA91DD8F710F}" type="presParOf" srcId="{5D7228E4-BBAB-4682-B37C-A7E0FE2CADCE}" destId="{9007F7D1-9976-4327-B069-C9BBF59A6A07}" srcOrd="0" destOrd="0" presId="urn:microsoft.com/office/officeart/2005/8/layout/hierarchy1"/>
    <dgm:cxn modelId="{5C323AB1-C1BB-4823-B571-5CA9CBCEC540}" type="presParOf" srcId="{5D7228E4-BBAB-4682-B37C-A7E0FE2CADCE}" destId="{1D5230D9-36B0-42E1-ABAD-549A4D3263A0}" srcOrd="1" destOrd="0" presId="urn:microsoft.com/office/officeart/2005/8/layout/hierarchy1"/>
    <dgm:cxn modelId="{DCA9007A-717B-4C32-AF21-A8A88A3F26B4}" type="presParOf" srcId="{C3056BB7-0FCE-4C3D-81C2-10B890908F63}" destId="{611E03D3-4EC7-43A5-A55C-A279B0E82C53}" srcOrd="1" destOrd="0" presId="urn:microsoft.com/office/officeart/2005/8/layout/hierarchy1"/>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A463DF5-1A81-49D2-8699-F1B082CCD0E9}" type="doc">
      <dgm:prSet loTypeId="urn:microsoft.com/office/officeart/2008/layout/NameandTitleOrganizationalChart" loCatId="hierarchy" qsTypeId="urn:microsoft.com/office/officeart/2005/8/quickstyle/simple1" qsCatId="simple" csTypeId="urn:microsoft.com/office/officeart/2005/8/colors/accent2_2" csCatId="accent2" phldr="1"/>
      <dgm:spPr/>
      <dgm:t>
        <a:bodyPr/>
        <a:lstStyle/>
        <a:p>
          <a:endParaRPr lang="zh-CN" altLang="en-US"/>
        </a:p>
      </dgm:t>
    </dgm:pt>
    <dgm:pt modelId="{BB19FEEA-313F-4E29-804D-63867FD6351B}">
      <dgm:prSet phldrT="[Text]"/>
      <dgm:spPr/>
      <dgm:t>
        <a:bodyPr/>
        <a:lstStyle/>
        <a:p>
          <a:r>
            <a:rPr lang="en-US" altLang="zh-CN"/>
            <a:t>City</a:t>
          </a:r>
          <a:endParaRPr lang="zh-CN" altLang="en-US"/>
        </a:p>
      </dgm:t>
    </dgm:pt>
    <dgm:pt modelId="{984B374E-EDB5-4F8C-9F55-CDFAD6EF4D82}" type="parTrans" cxnId="{186E6873-ECD8-4D4D-BD10-3464E84DEB72}">
      <dgm:prSet/>
      <dgm:spPr/>
      <dgm:t>
        <a:bodyPr/>
        <a:lstStyle/>
        <a:p>
          <a:endParaRPr lang="zh-CN" altLang="en-US"/>
        </a:p>
      </dgm:t>
    </dgm:pt>
    <dgm:pt modelId="{819DBE90-0A37-4E31-AF3C-A5E640200C65}" type="sibTrans" cxnId="{186E6873-ECD8-4D4D-BD10-3464E84DEB72}">
      <dgm:prSet/>
      <dgm:spPr/>
      <dgm:t>
        <a:bodyPr/>
        <a:lstStyle/>
        <a:p>
          <a:endParaRPr lang="zh-CN" altLang="en-US"/>
        </a:p>
      </dgm:t>
    </dgm:pt>
    <dgm:pt modelId="{1BBF6B0B-57FD-4DC3-B9BE-750C3C0098D5}" type="asst">
      <dgm:prSet phldrT="[Text]"/>
      <dgm:spPr/>
      <dgm:t>
        <a:bodyPr/>
        <a:lstStyle/>
        <a:p>
          <a:r>
            <a:rPr lang="en-US" altLang="zh-CN"/>
            <a:t>API</a:t>
          </a:r>
          <a:endParaRPr lang="zh-CN" altLang="en-US"/>
        </a:p>
      </dgm:t>
    </dgm:pt>
    <dgm:pt modelId="{80E9883A-FC60-4A97-B1AC-43F32B0FAC0E}" type="parTrans" cxnId="{CC30214C-3781-4A0E-A156-DB87E7F5DAD8}">
      <dgm:prSet/>
      <dgm:spPr/>
      <dgm:t>
        <a:bodyPr/>
        <a:lstStyle/>
        <a:p>
          <a:endParaRPr lang="zh-CN" altLang="en-US"/>
        </a:p>
      </dgm:t>
    </dgm:pt>
    <dgm:pt modelId="{D39EBB1E-CBAD-41C9-9F97-C27A0D92A962}" type="sibTrans" cxnId="{CC30214C-3781-4A0E-A156-DB87E7F5DAD8}">
      <dgm:prSet/>
      <dgm:spPr/>
      <dgm:t>
        <a:bodyPr/>
        <a:lstStyle/>
        <a:p>
          <a:endParaRPr lang="zh-CN" altLang="en-US"/>
        </a:p>
      </dgm:t>
    </dgm:pt>
    <dgm:pt modelId="{B7A446A7-43D1-43C1-8EFD-D3B50A874E0D}">
      <dgm:prSet phldrT="[Text]"/>
      <dgm:spPr/>
      <dgm:t>
        <a:bodyPr/>
        <a:lstStyle/>
        <a:p>
          <a:r>
            <a:rPr lang="en-US" altLang="zh-CN"/>
            <a:t>Gov</a:t>
          </a:r>
          <a:endParaRPr lang="zh-CN" altLang="en-US"/>
        </a:p>
      </dgm:t>
    </dgm:pt>
    <dgm:pt modelId="{78FEB8F3-A0DB-495A-A602-EB71DF646AA1}" type="parTrans" cxnId="{574F6F4E-7ABC-4009-93DA-ADE43EEB7745}">
      <dgm:prSet/>
      <dgm:spPr/>
      <dgm:t>
        <a:bodyPr/>
        <a:lstStyle/>
        <a:p>
          <a:endParaRPr lang="zh-CN" altLang="en-US"/>
        </a:p>
      </dgm:t>
    </dgm:pt>
    <dgm:pt modelId="{B70C90CE-27FD-415C-BC66-9D328CAEAFA1}" type="sibTrans" cxnId="{574F6F4E-7ABC-4009-93DA-ADE43EEB7745}">
      <dgm:prSet/>
      <dgm:spPr/>
      <dgm:t>
        <a:bodyPr/>
        <a:lstStyle/>
        <a:p>
          <a:endParaRPr lang="zh-CN" altLang="en-US"/>
        </a:p>
      </dgm:t>
    </dgm:pt>
    <dgm:pt modelId="{2724E4FE-C1D0-417A-8418-FDB4FC93C9F4}">
      <dgm:prSet phldrT="[Text]"/>
      <dgm:spPr/>
      <dgm:t>
        <a:bodyPr/>
        <a:lstStyle/>
        <a:p>
          <a:r>
            <a:rPr lang="en-US" altLang="zh-CN"/>
            <a:t>Satellite</a:t>
          </a:r>
          <a:endParaRPr lang="zh-CN" altLang="en-US"/>
        </a:p>
      </dgm:t>
    </dgm:pt>
    <dgm:pt modelId="{D4468E28-E0AE-4219-BD9A-DAD10AD5AD64}" type="parTrans" cxnId="{0608B74E-41B3-4B6C-B965-33E22BCECBFF}">
      <dgm:prSet/>
      <dgm:spPr/>
      <dgm:t>
        <a:bodyPr/>
        <a:lstStyle/>
        <a:p>
          <a:endParaRPr lang="zh-CN" altLang="en-US"/>
        </a:p>
      </dgm:t>
    </dgm:pt>
    <dgm:pt modelId="{DFCD5277-2023-4180-B57E-E469F20C1637}" type="sibTrans" cxnId="{0608B74E-41B3-4B6C-B965-33E22BCECBFF}">
      <dgm:prSet/>
      <dgm:spPr/>
      <dgm:t>
        <a:bodyPr/>
        <a:lstStyle/>
        <a:p>
          <a:endParaRPr lang="zh-CN" altLang="en-US"/>
        </a:p>
      </dgm:t>
    </dgm:pt>
    <dgm:pt modelId="{B219FE57-F3C9-44C5-9171-DCA9B48BEA8C}">
      <dgm:prSet phldrT="[Text]"/>
      <dgm:spPr/>
      <dgm:t>
        <a:bodyPr/>
        <a:lstStyle/>
        <a:p>
          <a:r>
            <a:rPr lang="en-US" altLang="zh-CN"/>
            <a:t>Transport</a:t>
          </a:r>
          <a:endParaRPr lang="zh-CN" altLang="en-US"/>
        </a:p>
      </dgm:t>
    </dgm:pt>
    <dgm:pt modelId="{41EBF9B5-B309-4879-9122-B6C0C0D058AE}" type="parTrans" cxnId="{E67DE762-A6A2-4CEF-B2C2-DD690C84DC3C}">
      <dgm:prSet/>
      <dgm:spPr/>
      <dgm:t>
        <a:bodyPr/>
        <a:lstStyle/>
        <a:p>
          <a:endParaRPr lang="zh-CN" altLang="en-US"/>
        </a:p>
      </dgm:t>
    </dgm:pt>
    <dgm:pt modelId="{F7BB882A-77AF-4927-9D49-34FFEF1D72B9}" type="sibTrans" cxnId="{E67DE762-A6A2-4CEF-B2C2-DD690C84DC3C}">
      <dgm:prSet/>
      <dgm:spPr/>
      <dgm:t>
        <a:bodyPr/>
        <a:lstStyle/>
        <a:p>
          <a:endParaRPr lang="zh-CN" altLang="en-US"/>
        </a:p>
      </dgm:t>
    </dgm:pt>
    <dgm:pt modelId="{0B411827-A02E-4880-8E48-C84190FB84E3}">
      <dgm:prSet phldrT="[Text]"/>
      <dgm:spPr/>
      <dgm:t>
        <a:bodyPr/>
        <a:lstStyle/>
        <a:p>
          <a:r>
            <a:rPr lang="en-US" altLang="zh-CN"/>
            <a:t>Station 1</a:t>
          </a:r>
          <a:endParaRPr lang="zh-CN" altLang="en-US"/>
        </a:p>
      </dgm:t>
    </dgm:pt>
    <dgm:pt modelId="{7FDED7D2-6A98-45E8-9E07-D1455D5AF5A0}" type="parTrans" cxnId="{C1172757-CB6B-4753-A08E-CC87B47CC45F}">
      <dgm:prSet/>
      <dgm:spPr/>
      <dgm:t>
        <a:bodyPr/>
        <a:lstStyle/>
        <a:p>
          <a:endParaRPr lang="zh-CN" altLang="en-US"/>
        </a:p>
      </dgm:t>
    </dgm:pt>
    <dgm:pt modelId="{96FA21AA-4E89-4D49-BD94-46D808628EF4}" type="sibTrans" cxnId="{C1172757-CB6B-4753-A08E-CC87B47CC45F}">
      <dgm:prSet/>
      <dgm:spPr/>
      <dgm:t>
        <a:bodyPr/>
        <a:lstStyle/>
        <a:p>
          <a:endParaRPr lang="zh-CN" altLang="en-US"/>
        </a:p>
      </dgm:t>
    </dgm:pt>
    <dgm:pt modelId="{8904815E-8F54-40A4-A9F6-A12728EAC9F5}">
      <dgm:prSet phldrT="[Text]"/>
      <dgm:spPr/>
      <dgm:t>
        <a:bodyPr/>
        <a:lstStyle/>
        <a:p>
          <a:r>
            <a:rPr lang="en-US" altLang="zh-CN"/>
            <a:t>Station 2</a:t>
          </a:r>
          <a:endParaRPr lang="zh-CN" altLang="en-US"/>
        </a:p>
      </dgm:t>
    </dgm:pt>
    <dgm:pt modelId="{B467FA5D-031F-43A0-A663-019CBC103064}" type="parTrans" cxnId="{0BCD2B31-938E-4FE9-B205-9A16B280F9A9}">
      <dgm:prSet/>
      <dgm:spPr/>
      <dgm:t>
        <a:bodyPr/>
        <a:lstStyle/>
        <a:p>
          <a:endParaRPr lang="zh-CN" altLang="en-US"/>
        </a:p>
      </dgm:t>
    </dgm:pt>
    <dgm:pt modelId="{FCB64F7C-5E68-4CC6-94F5-D9273AA28DAC}" type="sibTrans" cxnId="{0BCD2B31-938E-4FE9-B205-9A16B280F9A9}">
      <dgm:prSet/>
      <dgm:spPr/>
      <dgm:t>
        <a:bodyPr/>
        <a:lstStyle/>
        <a:p>
          <a:endParaRPr lang="zh-CN" altLang="en-US"/>
        </a:p>
      </dgm:t>
    </dgm:pt>
    <dgm:pt modelId="{F1E5E060-4FCD-4F4F-BD20-3EFBE379FA7D}" type="pres">
      <dgm:prSet presAssocID="{4A463DF5-1A81-49D2-8699-F1B082CCD0E9}" presName="hierChild1" presStyleCnt="0">
        <dgm:presLayoutVars>
          <dgm:orgChart val="1"/>
          <dgm:chPref val="1"/>
          <dgm:dir/>
          <dgm:animOne val="branch"/>
          <dgm:animLvl val="lvl"/>
          <dgm:resizeHandles/>
        </dgm:presLayoutVars>
      </dgm:prSet>
      <dgm:spPr/>
    </dgm:pt>
    <dgm:pt modelId="{389C7642-2572-43C4-B3C3-BF5F91B49C14}" type="pres">
      <dgm:prSet presAssocID="{BB19FEEA-313F-4E29-804D-63867FD6351B}" presName="hierRoot1" presStyleCnt="0">
        <dgm:presLayoutVars>
          <dgm:hierBranch val="init"/>
        </dgm:presLayoutVars>
      </dgm:prSet>
      <dgm:spPr/>
    </dgm:pt>
    <dgm:pt modelId="{264CE6AC-0D0D-4D53-8C5E-93AD4C709361}" type="pres">
      <dgm:prSet presAssocID="{BB19FEEA-313F-4E29-804D-63867FD6351B}" presName="rootComposite1" presStyleCnt="0"/>
      <dgm:spPr/>
    </dgm:pt>
    <dgm:pt modelId="{8CB98B43-CCB5-49C9-BD08-891A01406169}" type="pres">
      <dgm:prSet presAssocID="{BB19FEEA-313F-4E29-804D-63867FD6351B}" presName="rootText1" presStyleLbl="node0" presStyleIdx="0" presStyleCnt="1">
        <dgm:presLayoutVars>
          <dgm:chMax/>
          <dgm:chPref val="3"/>
        </dgm:presLayoutVars>
      </dgm:prSet>
      <dgm:spPr/>
    </dgm:pt>
    <dgm:pt modelId="{C47F7FF6-1E58-48BA-A637-CE2940315FC6}" type="pres">
      <dgm:prSet presAssocID="{BB19FEEA-313F-4E29-804D-63867FD6351B}" presName="titleText1" presStyleLbl="fgAcc0" presStyleIdx="0" presStyleCnt="1">
        <dgm:presLayoutVars>
          <dgm:chMax val="0"/>
          <dgm:chPref val="0"/>
        </dgm:presLayoutVars>
      </dgm:prSet>
      <dgm:spPr/>
    </dgm:pt>
    <dgm:pt modelId="{54967E0A-FAA7-4448-A469-0651C4A209FA}" type="pres">
      <dgm:prSet presAssocID="{BB19FEEA-313F-4E29-804D-63867FD6351B}" presName="rootConnector1" presStyleLbl="node1" presStyleIdx="0" presStyleCnt="5"/>
      <dgm:spPr/>
    </dgm:pt>
    <dgm:pt modelId="{BA720FD0-E225-44B5-A1E6-86A3B0E4E8E8}" type="pres">
      <dgm:prSet presAssocID="{BB19FEEA-313F-4E29-804D-63867FD6351B}" presName="hierChild2" presStyleCnt="0"/>
      <dgm:spPr/>
    </dgm:pt>
    <dgm:pt modelId="{20EDBFF4-7203-4274-B4C4-850FCE98E421}" type="pres">
      <dgm:prSet presAssocID="{78FEB8F3-A0DB-495A-A602-EB71DF646AA1}" presName="Name37" presStyleLbl="parChTrans1D2" presStyleIdx="0" presStyleCnt="4"/>
      <dgm:spPr/>
    </dgm:pt>
    <dgm:pt modelId="{CD9225C6-3B0C-45BB-B20C-821D0E19C57C}" type="pres">
      <dgm:prSet presAssocID="{B7A446A7-43D1-43C1-8EFD-D3B50A874E0D}" presName="hierRoot2" presStyleCnt="0">
        <dgm:presLayoutVars>
          <dgm:hierBranch val="init"/>
        </dgm:presLayoutVars>
      </dgm:prSet>
      <dgm:spPr/>
    </dgm:pt>
    <dgm:pt modelId="{A5937BD2-3C14-4D17-BF07-61AFC2BE21D1}" type="pres">
      <dgm:prSet presAssocID="{B7A446A7-43D1-43C1-8EFD-D3B50A874E0D}" presName="rootComposite" presStyleCnt="0"/>
      <dgm:spPr/>
    </dgm:pt>
    <dgm:pt modelId="{B55AFB98-3752-451C-AC1A-C37A52932602}" type="pres">
      <dgm:prSet presAssocID="{B7A446A7-43D1-43C1-8EFD-D3B50A874E0D}" presName="rootText" presStyleLbl="node1" presStyleIdx="0" presStyleCnt="5">
        <dgm:presLayoutVars>
          <dgm:chMax/>
          <dgm:chPref val="3"/>
        </dgm:presLayoutVars>
      </dgm:prSet>
      <dgm:spPr/>
    </dgm:pt>
    <dgm:pt modelId="{1C1854C6-84AA-4953-9D6D-34C4C74E24A1}" type="pres">
      <dgm:prSet presAssocID="{B7A446A7-43D1-43C1-8EFD-D3B50A874E0D}" presName="titleText2" presStyleLbl="fgAcc1" presStyleIdx="0" presStyleCnt="5">
        <dgm:presLayoutVars>
          <dgm:chMax val="0"/>
          <dgm:chPref val="0"/>
        </dgm:presLayoutVars>
      </dgm:prSet>
      <dgm:spPr/>
    </dgm:pt>
    <dgm:pt modelId="{161F6FB7-77D4-4FBB-A85F-BFD4400EF143}" type="pres">
      <dgm:prSet presAssocID="{B7A446A7-43D1-43C1-8EFD-D3B50A874E0D}" presName="rootConnector" presStyleLbl="node2" presStyleIdx="0" presStyleCnt="0"/>
      <dgm:spPr/>
    </dgm:pt>
    <dgm:pt modelId="{7124DAFC-4527-4358-B931-15617DAFF4BC}" type="pres">
      <dgm:prSet presAssocID="{B7A446A7-43D1-43C1-8EFD-D3B50A874E0D}" presName="hierChild4" presStyleCnt="0"/>
      <dgm:spPr/>
    </dgm:pt>
    <dgm:pt modelId="{D3CDC4B8-EC91-4CBF-B885-35A7C7D3EB0D}" type="pres">
      <dgm:prSet presAssocID="{7FDED7D2-6A98-45E8-9E07-D1455D5AF5A0}" presName="Name37" presStyleLbl="parChTrans1D3" presStyleIdx="0" presStyleCnt="2"/>
      <dgm:spPr/>
    </dgm:pt>
    <dgm:pt modelId="{807C7DF3-8D8A-42D2-A5CF-F38D47F88FD4}" type="pres">
      <dgm:prSet presAssocID="{0B411827-A02E-4880-8E48-C84190FB84E3}" presName="hierRoot2" presStyleCnt="0">
        <dgm:presLayoutVars>
          <dgm:hierBranch val="init"/>
        </dgm:presLayoutVars>
      </dgm:prSet>
      <dgm:spPr/>
    </dgm:pt>
    <dgm:pt modelId="{06EAF438-BEE3-4977-884D-6168132F59FB}" type="pres">
      <dgm:prSet presAssocID="{0B411827-A02E-4880-8E48-C84190FB84E3}" presName="rootComposite" presStyleCnt="0"/>
      <dgm:spPr/>
    </dgm:pt>
    <dgm:pt modelId="{C720058C-6260-4C95-98B0-4B6FCAE9371F}" type="pres">
      <dgm:prSet presAssocID="{0B411827-A02E-4880-8E48-C84190FB84E3}" presName="rootText" presStyleLbl="node1" presStyleIdx="1" presStyleCnt="5">
        <dgm:presLayoutVars>
          <dgm:chMax/>
          <dgm:chPref val="3"/>
        </dgm:presLayoutVars>
      </dgm:prSet>
      <dgm:spPr/>
    </dgm:pt>
    <dgm:pt modelId="{7E1A53F1-2B3B-4711-B5BF-9BE07E0E15B9}" type="pres">
      <dgm:prSet presAssocID="{0B411827-A02E-4880-8E48-C84190FB84E3}" presName="titleText2" presStyleLbl="fgAcc1" presStyleIdx="1" presStyleCnt="5">
        <dgm:presLayoutVars>
          <dgm:chMax val="0"/>
          <dgm:chPref val="0"/>
        </dgm:presLayoutVars>
      </dgm:prSet>
      <dgm:spPr/>
    </dgm:pt>
    <dgm:pt modelId="{A88CD165-E079-44F4-B29F-BA78CC215713}" type="pres">
      <dgm:prSet presAssocID="{0B411827-A02E-4880-8E48-C84190FB84E3}" presName="rootConnector" presStyleLbl="node3" presStyleIdx="0" presStyleCnt="0"/>
      <dgm:spPr/>
    </dgm:pt>
    <dgm:pt modelId="{F873A62B-2491-4CF1-A3DB-382663C09058}" type="pres">
      <dgm:prSet presAssocID="{0B411827-A02E-4880-8E48-C84190FB84E3}" presName="hierChild4" presStyleCnt="0"/>
      <dgm:spPr/>
    </dgm:pt>
    <dgm:pt modelId="{3571276F-EFEB-456B-A8A6-7E8A3481A799}" type="pres">
      <dgm:prSet presAssocID="{0B411827-A02E-4880-8E48-C84190FB84E3}" presName="hierChild5" presStyleCnt="0"/>
      <dgm:spPr/>
    </dgm:pt>
    <dgm:pt modelId="{63D405FF-9132-432C-8B34-A2A954363C14}" type="pres">
      <dgm:prSet presAssocID="{B467FA5D-031F-43A0-A663-019CBC103064}" presName="Name37" presStyleLbl="parChTrans1D3" presStyleIdx="1" presStyleCnt="2"/>
      <dgm:spPr/>
    </dgm:pt>
    <dgm:pt modelId="{138C15CE-775A-4910-94F6-C742F3599616}" type="pres">
      <dgm:prSet presAssocID="{8904815E-8F54-40A4-A9F6-A12728EAC9F5}" presName="hierRoot2" presStyleCnt="0">
        <dgm:presLayoutVars>
          <dgm:hierBranch val="init"/>
        </dgm:presLayoutVars>
      </dgm:prSet>
      <dgm:spPr/>
    </dgm:pt>
    <dgm:pt modelId="{A460159F-6D40-497C-870E-20643AFBD4AD}" type="pres">
      <dgm:prSet presAssocID="{8904815E-8F54-40A4-A9F6-A12728EAC9F5}" presName="rootComposite" presStyleCnt="0"/>
      <dgm:spPr/>
    </dgm:pt>
    <dgm:pt modelId="{96D9AC27-C4C9-47AD-842D-D60596B41CAD}" type="pres">
      <dgm:prSet presAssocID="{8904815E-8F54-40A4-A9F6-A12728EAC9F5}" presName="rootText" presStyleLbl="node1" presStyleIdx="2" presStyleCnt="5">
        <dgm:presLayoutVars>
          <dgm:chMax/>
          <dgm:chPref val="3"/>
        </dgm:presLayoutVars>
      </dgm:prSet>
      <dgm:spPr/>
    </dgm:pt>
    <dgm:pt modelId="{DE68CFD5-B150-4C08-9DDD-8A45F1F5980E}" type="pres">
      <dgm:prSet presAssocID="{8904815E-8F54-40A4-A9F6-A12728EAC9F5}" presName="titleText2" presStyleLbl="fgAcc1" presStyleIdx="2" presStyleCnt="5">
        <dgm:presLayoutVars>
          <dgm:chMax val="0"/>
          <dgm:chPref val="0"/>
        </dgm:presLayoutVars>
      </dgm:prSet>
      <dgm:spPr/>
    </dgm:pt>
    <dgm:pt modelId="{643C2034-A4FD-432C-ADFC-A55FFC9D4256}" type="pres">
      <dgm:prSet presAssocID="{8904815E-8F54-40A4-A9F6-A12728EAC9F5}" presName="rootConnector" presStyleLbl="node3" presStyleIdx="0" presStyleCnt="0"/>
      <dgm:spPr/>
    </dgm:pt>
    <dgm:pt modelId="{1A1C3168-990E-437B-AFDC-4912731FEC33}" type="pres">
      <dgm:prSet presAssocID="{8904815E-8F54-40A4-A9F6-A12728EAC9F5}" presName="hierChild4" presStyleCnt="0"/>
      <dgm:spPr/>
    </dgm:pt>
    <dgm:pt modelId="{48F47DB0-A2A4-4E2D-803F-966E45149DA3}" type="pres">
      <dgm:prSet presAssocID="{8904815E-8F54-40A4-A9F6-A12728EAC9F5}" presName="hierChild5" presStyleCnt="0"/>
      <dgm:spPr/>
    </dgm:pt>
    <dgm:pt modelId="{8279A2A0-CBE4-4821-B4D7-2BF3515A50E6}" type="pres">
      <dgm:prSet presAssocID="{B7A446A7-43D1-43C1-8EFD-D3B50A874E0D}" presName="hierChild5" presStyleCnt="0"/>
      <dgm:spPr/>
    </dgm:pt>
    <dgm:pt modelId="{4D80DBCE-026B-4F53-B944-002E7CF5569D}" type="pres">
      <dgm:prSet presAssocID="{D4468E28-E0AE-4219-BD9A-DAD10AD5AD64}" presName="Name37" presStyleLbl="parChTrans1D2" presStyleIdx="1" presStyleCnt="4"/>
      <dgm:spPr/>
    </dgm:pt>
    <dgm:pt modelId="{DFB3E1DD-0303-46CE-A864-39610650DE9F}" type="pres">
      <dgm:prSet presAssocID="{2724E4FE-C1D0-417A-8418-FDB4FC93C9F4}" presName="hierRoot2" presStyleCnt="0">
        <dgm:presLayoutVars>
          <dgm:hierBranch val="init"/>
        </dgm:presLayoutVars>
      </dgm:prSet>
      <dgm:spPr/>
    </dgm:pt>
    <dgm:pt modelId="{4E1A6C61-1B2A-4464-8C1D-9572180E7F44}" type="pres">
      <dgm:prSet presAssocID="{2724E4FE-C1D0-417A-8418-FDB4FC93C9F4}" presName="rootComposite" presStyleCnt="0"/>
      <dgm:spPr/>
    </dgm:pt>
    <dgm:pt modelId="{ACB2FA3B-7636-4542-B72F-B07D021A7AF5}" type="pres">
      <dgm:prSet presAssocID="{2724E4FE-C1D0-417A-8418-FDB4FC93C9F4}" presName="rootText" presStyleLbl="node1" presStyleIdx="3" presStyleCnt="5">
        <dgm:presLayoutVars>
          <dgm:chMax/>
          <dgm:chPref val="3"/>
        </dgm:presLayoutVars>
      </dgm:prSet>
      <dgm:spPr/>
    </dgm:pt>
    <dgm:pt modelId="{233A4EEB-996C-4702-A3BD-34BF577160E2}" type="pres">
      <dgm:prSet presAssocID="{2724E4FE-C1D0-417A-8418-FDB4FC93C9F4}" presName="titleText2" presStyleLbl="fgAcc1" presStyleIdx="3" presStyleCnt="5">
        <dgm:presLayoutVars>
          <dgm:chMax val="0"/>
          <dgm:chPref val="0"/>
        </dgm:presLayoutVars>
      </dgm:prSet>
      <dgm:spPr/>
    </dgm:pt>
    <dgm:pt modelId="{51BABDFF-C5C5-41B6-AE40-AF873101EF0A}" type="pres">
      <dgm:prSet presAssocID="{2724E4FE-C1D0-417A-8418-FDB4FC93C9F4}" presName="rootConnector" presStyleLbl="node2" presStyleIdx="0" presStyleCnt="0"/>
      <dgm:spPr/>
    </dgm:pt>
    <dgm:pt modelId="{B2EA3787-284E-4AA9-AFD8-EBD065E06E88}" type="pres">
      <dgm:prSet presAssocID="{2724E4FE-C1D0-417A-8418-FDB4FC93C9F4}" presName="hierChild4" presStyleCnt="0"/>
      <dgm:spPr/>
    </dgm:pt>
    <dgm:pt modelId="{98239981-3153-47B4-8F0A-67B1C5678385}" type="pres">
      <dgm:prSet presAssocID="{2724E4FE-C1D0-417A-8418-FDB4FC93C9F4}" presName="hierChild5" presStyleCnt="0"/>
      <dgm:spPr/>
    </dgm:pt>
    <dgm:pt modelId="{BEFFECE9-B063-4524-93A9-801206079B2D}" type="pres">
      <dgm:prSet presAssocID="{41EBF9B5-B309-4879-9122-B6C0C0D058AE}" presName="Name37" presStyleLbl="parChTrans1D2" presStyleIdx="2" presStyleCnt="4"/>
      <dgm:spPr/>
    </dgm:pt>
    <dgm:pt modelId="{D942CFDB-7F0A-4C5C-A0D1-A66CDD032B01}" type="pres">
      <dgm:prSet presAssocID="{B219FE57-F3C9-44C5-9171-DCA9B48BEA8C}" presName="hierRoot2" presStyleCnt="0">
        <dgm:presLayoutVars>
          <dgm:hierBranch val="init"/>
        </dgm:presLayoutVars>
      </dgm:prSet>
      <dgm:spPr/>
    </dgm:pt>
    <dgm:pt modelId="{3BC113F6-E3C4-4210-B839-23417C41DB86}" type="pres">
      <dgm:prSet presAssocID="{B219FE57-F3C9-44C5-9171-DCA9B48BEA8C}" presName="rootComposite" presStyleCnt="0"/>
      <dgm:spPr/>
    </dgm:pt>
    <dgm:pt modelId="{DC645319-D668-485D-B95A-AB799C1A96AB}" type="pres">
      <dgm:prSet presAssocID="{B219FE57-F3C9-44C5-9171-DCA9B48BEA8C}" presName="rootText" presStyleLbl="node1" presStyleIdx="4" presStyleCnt="5">
        <dgm:presLayoutVars>
          <dgm:chMax/>
          <dgm:chPref val="3"/>
        </dgm:presLayoutVars>
      </dgm:prSet>
      <dgm:spPr/>
    </dgm:pt>
    <dgm:pt modelId="{61C34D1F-71BC-40CA-93DA-C9EAA4452F40}" type="pres">
      <dgm:prSet presAssocID="{B219FE57-F3C9-44C5-9171-DCA9B48BEA8C}" presName="titleText2" presStyleLbl="fgAcc1" presStyleIdx="4" presStyleCnt="5">
        <dgm:presLayoutVars>
          <dgm:chMax val="0"/>
          <dgm:chPref val="0"/>
        </dgm:presLayoutVars>
      </dgm:prSet>
      <dgm:spPr/>
    </dgm:pt>
    <dgm:pt modelId="{BB0E9810-35AC-4B83-AC2F-18FD3A49EDAC}" type="pres">
      <dgm:prSet presAssocID="{B219FE57-F3C9-44C5-9171-DCA9B48BEA8C}" presName="rootConnector" presStyleLbl="node2" presStyleIdx="0" presStyleCnt="0"/>
      <dgm:spPr/>
    </dgm:pt>
    <dgm:pt modelId="{F798479D-2375-470D-9CD0-536CB697B93D}" type="pres">
      <dgm:prSet presAssocID="{B219FE57-F3C9-44C5-9171-DCA9B48BEA8C}" presName="hierChild4" presStyleCnt="0"/>
      <dgm:spPr/>
    </dgm:pt>
    <dgm:pt modelId="{554135EF-38B5-4B0A-B93F-01684C713E69}" type="pres">
      <dgm:prSet presAssocID="{B219FE57-F3C9-44C5-9171-DCA9B48BEA8C}" presName="hierChild5" presStyleCnt="0"/>
      <dgm:spPr/>
    </dgm:pt>
    <dgm:pt modelId="{4273214A-776B-4C07-A28B-AC46ADE7906C}" type="pres">
      <dgm:prSet presAssocID="{BB19FEEA-313F-4E29-804D-63867FD6351B}" presName="hierChild3" presStyleCnt="0"/>
      <dgm:spPr/>
    </dgm:pt>
    <dgm:pt modelId="{ACB72370-DD0F-4B1F-A58C-BA5D300CBA04}" type="pres">
      <dgm:prSet presAssocID="{80E9883A-FC60-4A97-B1AC-43F32B0FAC0E}" presName="Name96" presStyleLbl="parChTrans1D2" presStyleIdx="3" presStyleCnt="4"/>
      <dgm:spPr/>
    </dgm:pt>
    <dgm:pt modelId="{9B4CAD02-F4E7-4891-AA1F-1DE62CB01D82}" type="pres">
      <dgm:prSet presAssocID="{1BBF6B0B-57FD-4DC3-B9BE-750C3C0098D5}" presName="hierRoot3" presStyleCnt="0">
        <dgm:presLayoutVars>
          <dgm:hierBranch val="init"/>
        </dgm:presLayoutVars>
      </dgm:prSet>
      <dgm:spPr/>
    </dgm:pt>
    <dgm:pt modelId="{4F13C8F5-D546-44A1-8120-8BECFBDC2BFD}" type="pres">
      <dgm:prSet presAssocID="{1BBF6B0B-57FD-4DC3-B9BE-750C3C0098D5}" presName="rootComposite3" presStyleCnt="0"/>
      <dgm:spPr/>
    </dgm:pt>
    <dgm:pt modelId="{EC8873CE-2C97-414A-8FB9-3F5CCD7469FF}" type="pres">
      <dgm:prSet presAssocID="{1BBF6B0B-57FD-4DC3-B9BE-750C3C0098D5}" presName="rootText3" presStyleLbl="asst1" presStyleIdx="0" presStyleCnt="1">
        <dgm:presLayoutVars>
          <dgm:chPref val="3"/>
        </dgm:presLayoutVars>
      </dgm:prSet>
      <dgm:spPr/>
    </dgm:pt>
    <dgm:pt modelId="{5F0AC6A3-04B9-49EE-A857-C9833830D367}" type="pres">
      <dgm:prSet presAssocID="{1BBF6B0B-57FD-4DC3-B9BE-750C3C0098D5}" presName="titleText3" presStyleLbl="fgAcc2" presStyleIdx="0" presStyleCnt="1">
        <dgm:presLayoutVars>
          <dgm:chMax val="0"/>
          <dgm:chPref val="0"/>
        </dgm:presLayoutVars>
      </dgm:prSet>
      <dgm:spPr/>
    </dgm:pt>
    <dgm:pt modelId="{693B57AD-8169-45F7-AB66-2BCC1C788558}" type="pres">
      <dgm:prSet presAssocID="{1BBF6B0B-57FD-4DC3-B9BE-750C3C0098D5}" presName="rootConnector3" presStyleLbl="asst1" presStyleIdx="0" presStyleCnt="1"/>
      <dgm:spPr/>
    </dgm:pt>
    <dgm:pt modelId="{E8B3639E-6602-418A-B263-DD96FE3F09CD}" type="pres">
      <dgm:prSet presAssocID="{1BBF6B0B-57FD-4DC3-B9BE-750C3C0098D5}" presName="hierChild6" presStyleCnt="0"/>
      <dgm:spPr/>
    </dgm:pt>
    <dgm:pt modelId="{5DB9F390-E494-4935-8350-30718F9E2E16}" type="pres">
      <dgm:prSet presAssocID="{1BBF6B0B-57FD-4DC3-B9BE-750C3C0098D5}" presName="hierChild7" presStyleCnt="0"/>
      <dgm:spPr/>
    </dgm:pt>
  </dgm:ptLst>
  <dgm:cxnLst>
    <dgm:cxn modelId="{5C436109-316A-4237-AF53-543D03A2C864}" type="presOf" srcId="{FCB64F7C-5E68-4CC6-94F5-D9273AA28DAC}" destId="{DE68CFD5-B150-4C08-9DDD-8A45F1F5980E}" srcOrd="0" destOrd="0" presId="urn:microsoft.com/office/officeart/2008/layout/NameandTitleOrganizationalChart"/>
    <dgm:cxn modelId="{07F7DD0A-60A8-4C5A-AAB4-9C66ED020745}" type="presOf" srcId="{B219FE57-F3C9-44C5-9171-DCA9B48BEA8C}" destId="{BB0E9810-35AC-4B83-AC2F-18FD3A49EDAC}" srcOrd="1" destOrd="0" presId="urn:microsoft.com/office/officeart/2008/layout/NameandTitleOrganizationalChart"/>
    <dgm:cxn modelId="{B84DE117-329E-40E2-BFF2-BF84F2E32268}" type="presOf" srcId="{7FDED7D2-6A98-45E8-9E07-D1455D5AF5A0}" destId="{D3CDC4B8-EC91-4CBF-B885-35A7C7D3EB0D}" srcOrd="0" destOrd="0" presId="urn:microsoft.com/office/officeart/2008/layout/NameandTitleOrganizationalChart"/>
    <dgm:cxn modelId="{E8A72319-5EA9-4D15-A97F-928192F2A4DC}" type="presOf" srcId="{8904815E-8F54-40A4-A9F6-A12728EAC9F5}" destId="{96D9AC27-C4C9-47AD-842D-D60596B41CAD}" srcOrd="0" destOrd="0" presId="urn:microsoft.com/office/officeart/2008/layout/NameandTitleOrganizationalChart"/>
    <dgm:cxn modelId="{4FC66519-C120-45C0-A5A7-0B96C38919D7}" type="presOf" srcId="{0B411827-A02E-4880-8E48-C84190FB84E3}" destId="{C720058C-6260-4C95-98B0-4B6FCAE9371F}" srcOrd="0" destOrd="0" presId="urn:microsoft.com/office/officeart/2008/layout/NameandTitleOrganizationalChart"/>
    <dgm:cxn modelId="{1B5F7319-5884-4846-BB56-8A186D629FE1}" type="presOf" srcId="{BB19FEEA-313F-4E29-804D-63867FD6351B}" destId="{8CB98B43-CCB5-49C9-BD08-891A01406169}" srcOrd="0" destOrd="0" presId="urn:microsoft.com/office/officeart/2008/layout/NameandTitleOrganizationalChart"/>
    <dgm:cxn modelId="{CEB2A225-C1BF-4FFE-BB2B-F430EBAD22AF}" type="presOf" srcId="{BB19FEEA-313F-4E29-804D-63867FD6351B}" destId="{54967E0A-FAA7-4448-A469-0651C4A209FA}" srcOrd="1" destOrd="0" presId="urn:microsoft.com/office/officeart/2008/layout/NameandTitleOrganizationalChart"/>
    <dgm:cxn modelId="{3DD2D42C-F899-4FE5-B5E3-AF5A04D36C39}" type="presOf" srcId="{2724E4FE-C1D0-417A-8418-FDB4FC93C9F4}" destId="{ACB2FA3B-7636-4542-B72F-B07D021A7AF5}" srcOrd="0" destOrd="0" presId="urn:microsoft.com/office/officeart/2008/layout/NameandTitleOrganizationalChart"/>
    <dgm:cxn modelId="{0BCD2B31-938E-4FE9-B205-9A16B280F9A9}" srcId="{B7A446A7-43D1-43C1-8EFD-D3B50A874E0D}" destId="{8904815E-8F54-40A4-A9F6-A12728EAC9F5}" srcOrd="1" destOrd="0" parTransId="{B467FA5D-031F-43A0-A663-019CBC103064}" sibTransId="{FCB64F7C-5E68-4CC6-94F5-D9273AA28DAC}"/>
    <dgm:cxn modelId="{BD91BD5C-79B4-4E5E-A289-9DAFBD5E42BE}" type="presOf" srcId="{B7A446A7-43D1-43C1-8EFD-D3B50A874E0D}" destId="{161F6FB7-77D4-4FBB-A85F-BFD4400EF143}" srcOrd="1" destOrd="0" presId="urn:microsoft.com/office/officeart/2008/layout/NameandTitleOrganizationalChart"/>
    <dgm:cxn modelId="{E67DE762-A6A2-4CEF-B2C2-DD690C84DC3C}" srcId="{BB19FEEA-313F-4E29-804D-63867FD6351B}" destId="{B219FE57-F3C9-44C5-9171-DCA9B48BEA8C}" srcOrd="3" destOrd="0" parTransId="{41EBF9B5-B309-4879-9122-B6C0C0D058AE}" sibTransId="{F7BB882A-77AF-4927-9D49-34FFEF1D72B9}"/>
    <dgm:cxn modelId="{627B7F67-E5DC-40A7-9C47-82AA3DCA3C25}" type="presOf" srcId="{DFCD5277-2023-4180-B57E-E469F20C1637}" destId="{233A4EEB-996C-4702-A3BD-34BF577160E2}" srcOrd="0" destOrd="0" presId="urn:microsoft.com/office/officeart/2008/layout/NameandTitleOrganizationalChart"/>
    <dgm:cxn modelId="{95827E69-316D-4FA0-94C8-60867A36E2A7}" type="presOf" srcId="{1BBF6B0B-57FD-4DC3-B9BE-750C3C0098D5}" destId="{EC8873CE-2C97-414A-8FB9-3F5CCD7469FF}" srcOrd="0" destOrd="0" presId="urn:microsoft.com/office/officeart/2008/layout/NameandTitleOrganizationalChart"/>
    <dgm:cxn modelId="{CC30214C-3781-4A0E-A156-DB87E7F5DAD8}" srcId="{BB19FEEA-313F-4E29-804D-63867FD6351B}" destId="{1BBF6B0B-57FD-4DC3-B9BE-750C3C0098D5}" srcOrd="0" destOrd="0" parTransId="{80E9883A-FC60-4A97-B1AC-43F32B0FAC0E}" sibTransId="{D39EBB1E-CBAD-41C9-9F97-C27A0D92A962}"/>
    <dgm:cxn modelId="{ABCD206D-EDAE-42FA-B4D3-590D251041B5}" type="presOf" srcId="{0B411827-A02E-4880-8E48-C84190FB84E3}" destId="{A88CD165-E079-44F4-B29F-BA78CC215713}" srcOrd="1" destOrd="0" presId="urn:microsoft.com/office/officeart/2008/layout/NameandTitleOrganizationalChart"/>
    <dgm:cxn modelId="{574F6F4E-7ABC-4009-93DA-ADE43EEB7745}" srcId="{BB19FEEA-313F-4E29-804D-63867FD6351B}" destId="{B7A446A7-43D1-43C1-8EFD-D3B50A874E0D}" srcOrd="1" destOrd="0" parTransId="{78FEB8F3-A0DB-495A-A602-EB71DF646AA1}" sibTransId="{B70C90CE-27FD-415C-BC66-9D328CAEAFA1}"/>
    <dgm:cxn modelId="{BF23906E-829F-456E-8CD0-474C0DCCB9F7}" type="presOf" srcId="{F7BB882A-77AF-4927-9D49-34FFEF1D72B9}" destId="{61C34D1F-71BC-40CA-93DA-C9EAA4452F40}" srcOrd="0" destOrd="0" presId="urn:microsoft.com/office/officeart/2008/layout/NameandTitleOrganizationalChart"/>
    <dgm:cxn modelId="{0608B74E-41B3-4B6C-B965-33E22BCECBFF}" srcId="{BB19FEEA-313F-4E29-804D-63867FD6351B}" destId="{2724E4FE-C1D0-417A-8418-FDB4FC93C9F4}" srcOrd="2" destOrd="0" parTransId="{D4468E28-E0AE-4219-BD9A-DAD10AD5AD64}" sibTransId="{DFCD5277-2023-4180-B57E-E469F20C1637}"/>
    <dgm:cxn modelId="{12FB7471-BC12-4912-BE94-FBE304483BF4}" type="presOf" srcId="{819DBE90-0A37-4E31-AF3C-A5E640200C65}" destId="{C47F7FF6-1E58-48BA-A637-CE2940315FC6}" srcOrd="0" destOrd="0" presId="urn:microsoft.com/office/officeart/2008/layout/NameandTitleOrganizationalChart"/>
    <dgm:cxn modelId="{186E6873-ECD8-4D4D-BD10-3464E84DEB72}" srcId="{4A463DF5-1A81-49D2-8699-F1B082CCD0E9}" destId="{BB19FEEA-313F-4E29-804D-63867FD6351B}" srcOrd="0" destOrd="0" parTransId="{984B374E-EDB5-4F8C-9F55-CDFAD6EF4D82}" sibTransId="{819DBE90-0A37-4E31-AF3C-A5E640200C65}"/>
    <dgm:cxn modelId="{305E1374-7B31-4FD1-B026-D9DF80D547FA}" type="presOf" srcId="{96FA21AA-4E89-4D49-BD94-46D808628EF4}" destId="{7E1A53F1-2B3B-4711-B5BF-9BE07E0E15B9}" srcOrd="0" destOrd="0" presId="urn:microsoft.com/office/officeart/2008/layout/NameandTitleOrganizationalChart"/>
    <dgm:cxn modelId="{BE863F76-E64F-45A1-82AD-90D730AECB82}" type="presOf" srcId="{4A463DF5-1A81-49D2-8699-F1B082CCD0E9}" destId="{F1E5E060-4FCD-4F4F-BD20-3EFBE379FA7D}" srcOrd="0" destOrd="0" presId="urn:microsoft.com/office/officeart/2008/layout/NameandTitleOrganizationalChart"/>
    <dgm:cxn modelId="{C1172757-CB6B-4753-A08E-CC87B47CC45F}" srcId="{B7A446A7-43D1-43C1-8EFD-D3B50A874E0D}" destId="{0B411827-A02E-4880-8E48-C84190FB84E3}" srcOrd="0" destOrd="0" parTransId="{7FDED7D2-6A98-45E8-9E07-D1455D5AF5A0}" sibTransId="{96FA21AA-4E89-4D49-BD94-46D808628EF4}"/>
    <dgm:cxn modelId="{FB64B980-8373-45A8-A600-B88A4658509D}" type="presOf" srcId="{80E9883A-FC60-4A97-B1AC-43F32B0FAC0E}" destId="{ACB72370-DD0F-4B1F-A58C-BA5D300CBA04}" srcOrd="0" destOrd="0" presId="urn:microsoft.com/office/officeart/2008/layout/NameandTitleOrganizationalChart"/>
    <dgm:cxn modelId="{17A34187-38A9-4210-AA73-599F9CB2E6B3}" type="presOf" srcId="{8904815E-8F54-40A4-A9F6-A12728EAC9F5}" destId="{643C2034-A4FD-432C-ADFC-A55FFC9D4256}" srcOrd="1" destOrd="0" presId="urn:microsoft.com/office/officeart/2008/layout/NameandTitleOrganizationalChart"/>
    <dgm:cxn modelId="{4D0901BE-5340-4453-998D-05982C1BFEC4}" type="presOf" srcId="{B7A446A7-43D1-43C1-8EFD-D3B50A874E0D}" destId="{B55AFB98-3752-451C-AC1A-C37A52932602}" srcOrd="0" destOrd="0" presId="urn:microsoft.com/office/officeart/2008/layout/NameandTitleOrganizationalChart"/>
    <dgm:cxn modelId="{C32FBFC4-EA8B-4546-B3C9-F7D289F7E63A}" type="presOf" srcId="{2724E4FE-C1D0-417A-8418-FDB4FC93C9F4}" destId="{51BABDFF-C5C5-41B6-AE40-AF873101EF0A}" srcOrd="1" destOrd="0" presId="urn:microsoft.com/office/officeart/2008/layout/NameandTitleOrganizationalChart"/>
    <dgm:cxn modelId="{2F1D43CB-8799-42A8-9BC4-A7CA44DF2B88}" type="presOf" srcId="{B219FE57-F3C9-44C5-9171-DCA9B48BEA8C}" destId="{DC645319-D668-485D-B95A-AB799C1A96AB}" srcOrd="0" destOrd="0" presId="urn:microsoft.com/office/officeart/2008/layout/NameandTitleOrganizationalChart"/>
    <dgm:cxn modelId="{85D386CB-7AA0-41F1-A580-70FD510461D4}" type="presOf" srcId="{B467FA5D-031F-43A0-A663-019CBC103064}" destId="{63D405FF-9132-432C-8B34-A2A954363C14}" srcOrd="0" destOrd="0" presId="urn:microsoft.com/office/officeart/2008/layout/NameandTitleOrganizationalChart"/>
    <dgm:cxn modelId="{B8D850D7-FDAF-466B-891C-98B2D7583435}" type="presOf" srcId="{D4468E28-E0AE-4219-BD9A-DAD10AD5AD64}" destId="{4D80DBCE-026B-4F53-B944-002E7CF5569D}" srcOrd="0" destOrd="0" presId="urn:microsoft.com/office/officeart/2008/layout/NameandTitleOrganizationalChart"/>
    <dgm:cxn modelId="{D5EBFED8-94DD-4B59-910D-8CB749EEA517}" type="presOf" srcId="{D39EBB1E-CBAD-41C9-9F97-C27A0D92A962}" destId="{5F0AC6A3-04B9-49EE-A857-C9833830D367}" srcOrd="0" destOrd="0" presId="urn:microsoft.com/office/officeart/2008/layout/NameandTitleOrganizationalChart"/>
    <dgm:cxn modelId="{A4169EE1-A08D-4E43-8909-AB64AA5B1213}" type="presOf" srcId="{78FEB8F3-A0DB-495A-A602-EB71DF646AA1}" destId="{20EDBFF4-7203-4274-B4C4-850FCE98E421}" srcOrd="0" destOrd="0" presId="urn:microsoft.com/office/officeart/2008/layout/NameandTitleOrganizationalChart"/>
    <dgm:cxn modelId="{C02FA3E5-6197-48ED-ADFE-18F02E226B85}" type="presOf" srcId="{1BBF6B0B-57FD-4DC3-B9BE-750C3C0098D5}" destId="{693B57AD-8169-45F7-AB66-2BCC1C788558}" srcOrd="1" destOrd="0" presId="urn:microsoft.com/office/officeart/2008/layout/NameandTitleOrganizationalChart"/>
    <dgm:cxn modelId="{C96ED7EF-762B-4A90-A800-9B7566764177}" type="presOf" srcId="{41EBF9B5-B309-4879-9122-B6C0C0D058AE}" destId="{BEFFECE9-B063-4524-93A9-801206079B2D}" srcOrd="0" destOrd="0" presId="urn:microsoft.com/office/officeart/2008/layout/NameandTitleOrganizationalChart"/>
    <dgm:cxn modelId="{B2BD8AF4-A709-4825-B3B2-EF5695283594}" type="presOf" srcId="{B70C90CE-27FD-415C-BC66-9D328CAEAFA1}" destId="{1C1854C6-84AA-4953-9D6D-34C4C74E24A1}" srcOrd="0" destOrd="0" presId="urn:microsoft.com/office/officeart/2008/layout/NameandTitleOrganizationalChart"/>
    <dgm:cxn modelId="{AA315FF8-1DA6-4B84-A7C5-3A86F28814F5}" type="presParOf" srcId="{F1E5E060-4FCD-4F4F-BD20-3EFBE379FA7D}" destId="{389C7642-2572-43C4-B3C3-BF5F91B49C14}" srcOrd="0" destOrd="0" presId="urn:microsoft.com/office/officeart/2008/layout/NameandTitleOrganizationalChart"/>
    <dgm:cxn modelId="{EBD98966-5EAA-4833-9DAE-F13BB8A15CCD}" type="presParOf" srcId="{389C7642-2572-43C4-B3C3-BF5F91B49C14}" destId="{264CE6AC-0D0D-4D53-8C5E-93AD4C709361}" srcOrd="0" destOrd="0" presId="urn:microsoft.com/office/officeart/2008/layout/NameandTitleOrganizationalChart"/>
    <dgm:cxn modelId="{F550B76F-3F42-4AD6-8AB7-BED8C136B33A}" type="presParOf" srcId="{264CE6AC-0D0D-4D53-8C5E-93AD4C709361}" destId="{8CB98B43-CCB5-49C9-BD08-891A01406169}" srcOrd="0" destOrd="0" presId="urn:microsoft.com/office/officeart/2008/layout/NameandTitleOrganizationalChart"/>
    <dgm:cxn modelId="{C75BD04A-AD68-4DF3-AAF8-AE5B230ACAE0}" type="presParOf" srcId="{264CE6AC-0D0D-4D53-8C5E-93AD4C709361}" destId="{C47F7FF6-1E58-48BA-A637-CE2940315FC6}" srcOrd="1" destOrd="0" presId="urn:microsoft.com/office/officeart/2008/layout/NameandTitleOrganizationalChart"/>
    <dgm:cxn modelId="{3D4BFCE2-3E49-4412-B6BD-717BDA3FF2D2}" type="presParOf" srcId="{264CE6AC-0D0D-4D53-8C5E-93AD4C709361}" destId="{54967E0A-FAA7-4448-A469-0651C4A209FA}" srcOrd="2" destOrd="0" presId="urn:microsoft.com/office/officeart/2008/layout/NameandTitleOrganizationalChart"/>
    <dgm:cxn modelId="{CF91C902-49B1-41CB-B970-4B38A0C752B0}" type="presParOf" srcId="{389C7642-2572-43C4-B3C3-BF5F91B49C14}" destId="{BA720FD0-E225-44B5-A1E6-86A3B0E4E8E8}" srcOrd="1" destOrd="0" presId="urn:microsoft.com/office/officeart/2008/layout/NameandTitleOrganizationalChart"/>
    <dgm:cxn modelId="{EEC94EC1-0481-4D50-9089-79D57DEB20BC}" type="presParOf" srcId="{BA720FD0-E225-44B5-A1E6-86A3B0E4E8E8}" destId="{20EDBFF4-7203-4274-B4C4-850FCE98E421}" srcOrd="0" destOrd="0" presId="urn:microsoft.com/office/officeart/2008/layout/NameandTitleOrganizationalChart"/>
    <dgm:cxn modelId="{BC514A69-0A4C-41F4-B722-A4BB03E5B194}" type="presParOf" srcId="{BA720FD0-E225-44B5-A1E6-86A3B0E4E8E8}" destId="{CD9225C6-3B0C-45BB-B20C-821D0E19C57C}" srcOrd="1" destOrd="0" presId="urn:microsoft.com/office/officeart/2008/layout/NameandTitleOrganizationalChart"/>
    <dgm:cxn modelId="{75A56B81-F1BB-4A07-A160-26A1C4E1672D}" type="presParOf" srcId="{CD9225C6-3B0C-45BB-B20C-821D0E19C57C}" destId="{A5937BD2-3C14-4D17-BF07-61AFC2BE21D1}" srcOrd="0" destOrd="0" presId="urn:microsoft.com/office/officeart/2008/layout/NameandTitleOrganizationalChart"/>
    <dgm:cxn modelId="{5D7FDD10-F9DE-4616-965F-E3EB0C0AA071}" type="presParOf" srcId="{A5937BD2-3C14-4D17-BF07-61AFC2BE21D1}" destId="{B55AFB98-3752-451C-AC1A-C37A52932602}" srcOrd="0" destOrd="0" presId="urn:microsoft.com/office/officeart/2008/layout/NameandTitleOrganizationalChart"/>
    <dgm:cxn modelId="{E6130145-2B5F-4513-AF87-C2279064B547}" type="presParOf" srcId="{A5937BD2-3C14-4D17-BF07-61AFC2BE21D1}" destId="{1C1854C6-84AA-4953-9D6D-34C4C74E24A1}" srcOrd="1" destOrd="0" presId="urn:microsoft.com/office/officeart/2008/layout/NameandTitleOrganizationalChart"/>
    <dgm:cxn modelId="{401442C8-FC57-4049-A0E4-5CF6D4356276}" type="presParOf" srcId="{A5937BD2-3C14-4D17-BF07-61AFC2BE21D1}" destId="{161F6FB7-77D4-4FBB-A85F-BFD4400EF143}" srcOrd="2" destOrd="0" presId="urn:microsoft.com/office/officeart/2008/layout/NameandTitleOrganizationalChart"/>
    <dgm:cxn modelId="{85A09388-8715-4022-8449-1B1586B1525B}" type="presParOf" srcId="{CD9225C6-3B0C-45BB-B20C-821D0E19C57C}" destId="{7124DAFC-4527-4358-B931-15617DAFF4BC}" srcOrd="1" destOrd="0" presId="urn:microsoft.com/office/officeart/2008/layout/NameandTitleOrganizationalChart"/>
    <dgm:cxn modelId="{98E5A4BA-1FE4-4F6F-9D12-31177CC6E253}" type="presParOf" srcId="{7124DAFC-4527-4358-B931-15617DAFF4BC}" destId="{D3CDC4B8-EC91-4CBF-B885-35A7C7D3EB0D}" srcOrd="0" destOrd="0" presId="urn:microsoft.com/office/officeart/2008/layout/NameandTitleOrganizationalChart"/>
    <dgm:cxn modelId="{2492D611-4C82-4FDA-AA82-9119821CF7E4}" type="presParOf" srcId="{7124DAFC-4527-4358-B931-15617DAFF4BC}" destId="{807C7DF3-8D8A-42D2-A5CF-F38D47F88FD4}" srcOrd="1" destOrd="0" presId="urn:microsoft.com/office/officeart/2008/layout/NameandTitleOrganizationalChart"/>
    <dgm:cxn modelId="{A8F99D87-4BB2-4FF8-807E-08BE58EB4225}" type="presParOf" srcId="{807C7DF3-8D8A-42D2-A5CF-F38D47F88FD4}" destId="{06EAF438-BEE3-4977-884D-6168132F59FB}" srcOrd="0" destOrd="0" presId="urn:microsoft.com/office/officeart/2008/layout/NameandTitleOrganizationalChart"/>
    <dgm:cxn modelId="{7D4287FE-FC62-46C1-9343-FA634DF881C6}" type="presParOf" srcId="{06EAF438-BEE3-4977-884D-6168132F59FB}" destId="{C720058C-6260-4C95-98B0-4B6FCAE9371F}" srcOrd="0" destOrd="0" presId="urn:microsoft.com/office/officeart/2008/layout/NameandTitleOrganizationalChart"/>
    <dgm:cxn modelId="{733C7F88-B660-41BF-A939-D33AF16FF3CC}" type="presParOf" srcId="{06EAF438-BEE3-4977-884D-6168132F59FB}" destId="{7E1A53F1-2B3B-4711-B5BF-9BE07E0E15B9}" srcOrd="1" destOrd="0" presId="urn:microsoft.com/office/officeart/2008/layout/NameandTitleOrganizationalChart"/>
    <dgm:cxn modelId="{4CBF2804-A859-48E7-BD41-8FD4DBF7217A}" type="presParOf" srcId="{06EAF438-BEE3-4977-884D-6168132F59FB}" destId="{A88CD165-E079-44F4-B29F-BA78CC215713}" srcOrd="2" destOrd="0" presId="urn:microsoft.com/office/officeart/2008/layout/NameandTitleOrganizationalChart"/>
    <dgm:cxn modelId="{ECF020E2-7275-4290-BC9F-B56652CBCDD0}" type="presParOf" srcId="{807C7DF3-8D8A-42D2-A5CF-F38D47F88FD4}" destId="{F873A62B-2491-4CF1-A3DB-382663C09058}" srcOrd="1" destOrd="0" presId="urn:microsoft.com/office/officeart/2008/layout/NameandTitleOrganizationalChart"/>
    <dgm:cxn modelId="{E48464B5-4DBD-41E2-B67E-AE27517CEAAA}" type="presParOf" srcId="{807C7DF3-8D8A-42D2-A5CF-F38D47F88FD4}" destId="{3571276F-EFEB-456B-A8A6-7E8A3481A799}" srcOrd="2" destOrd="0" presId="urn:microsoft.com/office/officeart/2008/layout/NameandTitleOrganizationalChart"/>
    <dgm:cxn modelId="{B1862B49-F561-45D8-9733-EDF65D5D8247}" type="presParOf" srcId="{7124DAFC-4527-4358-B931-15617DAFF4BC}" destId="{63D405FF-9132-432C-8B34-A2A954363C14}" srcOrd="2" destOrd="0" presId="urn:microsoft.com/office/officeart/2008/layout/NameandTitleOrganizationalChart"/>
    <dgm:cxn modelId="{1FBDA795-875E-4503-8EBE-DFC5F985C473}" type="presParOf" srcId="{7124DAFC-4527-4358-B931-15617DAFF4BC}" destId="{138C15CE-775A-4910-94F6-C742F3599616}" srcOrd="3" destOrd="0" presId="urn:microsoft.com/office/officeart/2008/layout/NameandTitleOrganizationalChart"/>
    <dgm:cxn modelId="{85630E78-7622-4417-94FF-A821668EC5DD}" type="presParOf" srcId="{138C15CE-775A-4910-94F6-C742F3599616}" destId="{A460159F-6D40-497C-870E-20643AFBD4AD}" srcOrd="0" destOrd="0" presId="urn:microsoft.com/office/officeart/2008/layout/NameandTitleOrganizationalChart"/>
    <dgm:cxn modelId="{306570FA-874B-47D8-882A-C18B591FF5D9}" type="presParOf" srcId="{A460159F-6D40-497C-870E-20643AFBD4AD}" destId="{96D9AC27-C4C9-47AD-842D-D60596B41CAD}" srcOrd="0" destOrd="0" presId="urn:microsoft.com/office/officeart/2008/layout/NameandTitleOrganizationalChart"/>
    <dgm:cxn modelId="{C75AFFB7-A4A9-4A57-BA39-EB3985F429B8}" type="presParOf" srcId="{A460159F-6D40-497C-870E-20643AFBD4AD}" destId="{DE68CFD5-B150-4C08-9DDD-8A45F1F5980E}" srcOrd="1" destOrd="0" presId="urn:microsoft.com/office/officeart/2008/layout/NameandTitleOrganizationalChart"/>
    <dgm:cxn modelId="{A6E2FE7F-0383-4373-94FB-39F10EA00807}" type="presParOf" srcId="{A460159F-6D40-497C-870E-20643AFBD4AD}" destId="{643C2034-A4FD-432C-ADFC-A55FFC9D4256}" srcOrd="2" destOrd="0" presId="urn:microsoft.com/office/officeart/2008/layout/NameandTitleOrganizationalChart"/>
    <dgm:cxn modelId="{6352AE7B-CE13-4A52-914B-669F7157FA62}" type="presParOf" srcId="{138C15CE-775A-4910-94F6-C742F3599616}" destId="{1A1C3168-990E-437B-AFDC-4912731FEC33}" srcOrd="1" destOrd="0" presId="urn:microsoft.com/office/officeart/2008/layout/NameandTitleOrganizationalChart"/>
    <dgm:cxn modelId="{D8731200-0FD1-46A0-906E-D873595EA1AC}" type="presParOf" srcId="{138C15CE-775A-4910-94F6-C742F3599616}" destId="{48F47DB0-A2A4-4E2D-803F-966E45149DA3}" srcOrd="2" destOrd="0" presId="urn:microsoft.com/office/officeart/2008/layout/NameandTitleOrganizationalChart"/>
    <dgm:cxn modelId="{59F7F7A9-70C6-4390-B954-DF236D244683}" type="presParOf" srcId="{CD9225C6-3B0C-45BB-B20C-821D0E19C57C}" destId="{8279A2A0-CBE4-4821-B4D7-2BF3515A50E6}" srcOrd="2" destOrd="0" presId="urn:microsoft.com/office/officeart/2008/layout/NameandTitleOrganizationalChart"/>
    <dgm:cxn modelId="{6286B3F4-BC2F-4BCD-88EF-58F8CE46F246}" type="presParOf" srcId="{BA720FD0-E225-44B5-A1E6-86A3B0E4E8E8}" destId="{4D80DBCE-026B-4F53-B944-002E7CF5569D}" srcOrd="2" destOrd="0" presId="urn:microsoft.com/office/officeart/2008/layout/NameandTitleOrganizationalChart"/>
    <dgm:cxn modelId="{A51B8052-2548-4DE7-A5C3-13A2E3AAF84F}" type="presParOf" srcId="{BA720FD0-E225-44B5-A1E6-86A3B0E4E8E8}" destId="{DFB3E1DD-0303-46CE-A864-39610650DE9F}" srcOrd="3" destOrd="0" presId="urn:microsoft.com/office/officeart/2008/layout/NameandTitleOrganizationalChart"/>
    <dgm:cxn modelId="{90B36D51-2DAC-485B-85F6-C47F37D4DCED}" type="presParOf" srcId="{DFB3E1DD-0303-46CE-A864-39610650DE9F}" destId="{4E1A6C61-1B2A-4464-8C1D-9572180E7F44}" srcOrd="0" destOrd="0" presId="urn:microsoft.com/office/officeart/2008/layout/NameandTitleOrganizationalChart"/>
    <dgm:cxn modelId="{F4B7CB79-1F09-4DFB-9B93-224D56FC9711}" type="presParOf" srcId="{4E1A6C61-1B2A-4464-8C1D-9572180E7F44}" destId="{ACB2FA3B-7636-4542-B72F-B07D021A7AF5}" srcOrd="0" destOrd="0" presId="urn:microsoft.com/office/officeart/2008/layout/NameandTitleOrganizationalChart"/>
    <dgm:cxn modelId="{7A4A2AF2-8D96-49AF-B4C6-CBCFC1BAA73B}" type="presParOf" srcId="{4E1A6C61-1B2A-4464-8C1D-9572180E7F44}" destId="{233A4EEB-996C-4702-A3BD-34BF577160E2}" srcOrd="1" destOrd="0" presId="urn:microsoft.com/office/officeart/2008/layout/NameandTitleOrganizationalChart"/>
    <dgm:cxn modelId="{5A34B7A1-A051-4186-8595-56A53A2A8209}" type="presParOf" srcId="{4E1A6C61-1B2A-4464-8C1D-9572180E7F44}" destId="{51BABDFF-C5C5-41B6-AE40-AF873101EF0A}" srcOrd="2" destOrd="0" presId="urn:microsoft.com/office/officeart/2008/layout/NameandTitleOrganizationalChart"/>
    <dgm:cxn modelId="{9F10E52C-63FD-440C-8D21-0AA3951AFCCD}" type="presParOf" srcId="{DFB3E1DD-0303-46CE-A864-39610650DE9F}" destId="{B2EA3787-284E-4AA9-AFD8-EBD065E06E88}" srcOrd="1" destOrd="0" presId="urn:microsoft.com/office/officeart/2008/layout/NameandTitleOrganizationalChart"/>
    <dgm:cxn modelId="{F9F3AB4E-1FC1-41EB-B163-FE87E27A2E0F}" type="presParOf" srcId="{DFB3E1DD-0303-46CE-A864-39610650DE9F}" destId="{98239981-3153-47B4-8F0A-67B1C5678385}" srcOrd="2" destOrd="0" presId="urn:microsoft.com/office/officeart/2008/layout/NameandTitleOrganizationalChart"/>
    <dgm:cxn modelId="{9405414B-3F27-4645-BCEC-96E65D71AD9C}" type="presParOf" srcId="{BA720FD0-E225-44B5-A1E6-86A3B0E4E8E8}" destId="{BEFFECE9-B063-4524-93A9-801206079B2D}" srcOrd="4" destOrd="0" presId="urn:microsoft.com/office/officeart/2008/layout/NameandTitleOrganizationalChart"/>
    <dgm:cxn modelId="{E8EF1E4F-2032-457A-8B48-29D04F4172B6}" type="presParOf" srcId="{BA720FD0-E225-44B5-A1E6-86A3B0E4E8E8}" destId="{D942CFDB-7F0A-4C5C-A0D1-A66CDD032B01}" srcOrd="5" destOrd="0" presId="urn:microsoft.com/office/officeart/2008/layout/NameandTitleOrganizationalChart"/>
    <dgm:cxn modelId="{3786DA69-EE27-451B-8A5D-284260199CDF}" type="presParOf" srcId="{D942CFDB-7F0A-4C5C-A0D1-A66CDD032B01}" destId="{3BC113F6-E3C4-4210-B839-23417C41DB86}" srcOrd="0" destOrd="0" presId="urn:microsoft.com/office/officeart/2008/layout/NameandTitleOrganizationalChart"/>
    <dgm:cxn modelId="{DC062180-A8F9-4CBC-88C1-D36DC24210C5}" type="presParOf" srcId="{3BC113F6-E3C4-4210-B839-23417C41DB86}" destId="{DC645319-D668-485D-B95A-AB799C1A96AB}" srcOrd="0" destOrd="0" presId="urn:microsoft.com/office/officeart/2008/layout/NameandTitleOrganizationalChart"/>
    <dgm:cxn modelId="{9D04A404-5D53-430A-B47B-0A0791F92300}" type="presParOf" srcId="{3BC113F6-E3C4-4210-B839-23417C41DB86}" destId="{61C34D1F-71BC-40CA-93DA-C9EAA4452F40}" srcOrd="1" destOrd="0" presId="urn:microsoft.com/office/officeart/2008/layout/NameandTitleOrganizationalChart"/>
    <dgm:cxn modelId="{6D82B541-4D54-4610-A283-96ED8E5D5033}" type="presParOf" srcId="{3BC113F6-E3C4-4210-B839-23417C41DB86}" destId="{BB0E9810-35AC-4B83-AC2F-18FD3A49EDAC}" srcOrd="2" destOrd="0" presId="urn:microsoft.com/office/officeart/2008/layout/NameandTitleOrganizationalChart"/>
    <dgm:cxn modelId="{16E16DCA-F83F-40F3-833D-40BF9289DCB9}" type="presParOf" srcId="{D942CFDB-7F0A-4C5C-A0D1-A66CDD032B01}" destId="{F798479D-2375-470D-9CD0-536CB697B93D}" srcOrd="1" destOrd="0" presId="urn:microsoft.com/office/officeart/2008/layout/NameandTitleOrganizationalChart"/>
    <dgm:cxn modelId="{74DAF6D9-CDC0-4B1B-9553-55C10FDD4B36}" type="presParOf" srcId="{D942CFDB-7F0A-4C5C-A0D1-A66CDD032B01}" destId="{554135EF-38B5-4B0A-B93F-01684C713E69}" srcOrd="2" destOrd="0" presId="urn:microsoft.com/office/officeart/2008/layout/NameandTitleOrganizationalChart"/>
    <dgm:cxn modelId="{6A4F0B87-A9BC-451B-B926-ABA0CC597E70}" type="presParOf" srcId="{389C7642-2572-43C4-B3C3-BF5F91B49C14}" destId="{4273214A-776B-4C07-A28B-AC46ADE7906C}" srcOrd="2" destOrd="0" presId="urn:microsoft.com/office/officeart/2008/layout/NameandTitleOrganizationalChart"/>
    <dgm:cxn modelId="{A0E012DE-F324-498E-A4E2-E7CCE49C5712}" type="presParOf" srcId="{4273214A-776B-4C07-A28B-AC46ADE7906C}" destId="{ACB72370-DD0F-4B1F-A58C-BA5D300CBA04}" srcOrd="0" destOrd="0" presId="urn:microsoft.com/office/officeart/2008/layout/NameandTitleOrganizationalChart"/>
    <dgm:cxn modelId="{5D9E2C30-5217-4F66-83B8-B0E485FABFD2}" type="presParOf" srcId="{4273214A-776B-4C07-A28B-AC46ADE7906C}" destId="{9B4CAD02-F4E7-4891-AA1F-1DE62CB01D82}" srcOrd="1" destOrd="0" presId="urn:microsoft.com/office/officeart/2008/layout/NameandTitleOrganizationalChart"/>
    <dgm:cxn modelId="{DFFFE328-AD65-40FE-B683-F95008B09E7B}" type="presParOf" srcId="{9B4CAD02-F4E7-4891-AA1F-1DE62CB01D82}" destId="{4F13C8F5-D546-44A1-8120-8BECFBDC2BFD}" srcOrd="0" destOrd="0" presId="urn:microsoft.com/office/officeart/2008/layout/NameandTitleOrganizationalChart"/>
    <dgm:cxn modelId="{2B35332D-ABC2-4BC2-85C4-A99D8C01A96C}" type="presParOf" srcId="{4F13C8F5-D546-44A1-8120-8BECFBDC2BFD}" destId="{EC8873CE-2C97-414A-8FB9-3F5CCD7469FF}" srcOrd="0" destOrd="0" presId="urn:microsoft.com/office/officeart/2008/layout/NameandTitleOrganizationalChart"/>
    <dgm:cxn modelId="{1FAB3A76-E6D4-4C79-A9F9-EB608DEFC782}" type="presParOf" srcId="{4F13C8F5-D546-44A1-8120-8BECFBDC2BFD}" destId="{5F0AC6A3-04B9-49EE-A857-C9833830D367}" srcOrd="1" destOrd="0" presId="urn:microsoft.com/office/officeart/2008/layout/NameandTitleOrganizationalChart"/>
    <dgm:cxn modelId="{A85700B4-2AEC-4E20-A6B2-DF6660E535FA}" type="presParOf" srcId="{4F13C8F5-D546-44A1-8120-8BECFBDC2BFD}" destId="{693B57AD-8169-45F7-AB66-2BCC1C788558}" srcOrd="2" destOrd="0" presId="urn:microsoft.com/office/officeart/2008/layout/NameandTitleOrganizationalChart"/>
    <dgm:cxn modelId="{A742DC29-164B-4E52-8F87-2FF4621342EB}" type="presParOf" srcId="{9B4CAD02-F4E7-4891-AA1F-1DE62CB01D82}" destId="{E8B3639E-6602-418A-B263-DD96FE3F09CD}" srcOrd="1" destOrd="0" presId="urn:microsoft.com/office/officeart/2008/layout/NameandTitleOrganizationalChart"/>
    <dgm:cxn modelId="{D03A9592-938A-47A3-85A6-CA70495150B8}" type="presParOf" srcId="{9B4CAD02-F4E7-4891-AA1F-1DE62CB01D82}" destId="{5DB9F390-E494-4935-8350-30718F9E2E16}"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463DF5-1A81-49D2-8699-F1B082CCD0E9}" type="doc">
      <dgm:prSet loTypeId="urn:microsoft.com/office/officeart/2008/layout/NameandTitleOrganizationalChart" loCatId="hierarchy" qsTypeId="urn:microsoft.com/office/officeart/2005/8/quickstyle/simple1" qsCatId="simple" csTypeId="urn:microsoft.com/office/officeart/2005/8/colors/accent2_2" csCatId="accent2" phldr="1"/>
      <dgm:spPr/>
      <dgm:t>
        <a:bodyPr/>
        <a:lstStyle/>
        <a:p>
          <a:endParaRPr lang="zh-CN" altLang="en-US"/>
        </a:p>
      </dgm:t>
    </dgm:pt>
    <dgm:pt modelId="{BB19FEEA-313F-4E29-804D-63867FD6351B}">
      <dgm:prSet phldrT="[Text]"/>
      <dgm:spPr/>
      <dgm:t>
        <a:bodyPr/>
        <a:lstStyle/>
        <a:p>
          <a:r>
            <a:rPr lang="en-US" altLang="zh-CN"/>
            <a:t>City</a:t>
          </a:r>
          <a:endParaRPr lang="zh-CN" altLang="en-US"/>
        </a:p>
      </dgm:t>
    </dgm:pt>
    <dgm:pt modelId="{984B374E-EDB5-4F8C-9F55-CDFAD6EF4D82}" type="parTrans" cxnId="{186E6873-ECD8-4D4D-BD10-3464E84DEB72}">
      <dgm:prSet/>
      <dgm:spPr/>
      <dgm:t>
        <a:bodyPr/>
        <a:lstStyle/>
        <a:p>
          <a:endParaRPr lang="zh-CN" altLang="en-US"/>
        </a:p>
      </dgm:t>
    </dgm:pt>
    <dgm:pt modelId="{819DBE90-0A37-4E31-AF3C-A5E640200C65}" type="sibTrans" cxnId="{186E6873-ECD8-4D4D-BD10-3464E84DEB72}">
      <dgm:prSet/>
      <dgm:spPr/>
      <dgm:t>
        <a:bodyPr/>
        <a:lstStyle/>
        <a:p>
          <a:endParaRPr lang="zh-CN" altLang="en-US"/>
        </a:p>
      </dgm:t>
    </dgm:pt>
    <dgm:pt modelId="{2724E4FE-C1D0-417A-8418-FDB4FC93C9F4}">
      <dgm:prSet phldrT="[Text]"/>
      <dgm:spPr/>
      <dgm:t>
        <a:bodyPr/>
        <a:lstStyle/>
        <a:p>
          <a:r>
            <a:rPr lang="en-US" altLang="zh-CN"/>
            <a:t>SO2</a:t>
          </a:r>
          <a:endParaRPr lang="zh-CN" altLang="en-US"/>
        </a:p>
      </dgm:t>
    </dgm:pt>
    <dgm:pt modelId="{D4468E28-E0AE-4219-BD9A-DAD10AD5AD64}" type="parTrans" cxnId="{0608B74E-41B3-4B6C-B965-33E22BCECBFF}">
      <dgm:prSet/>
      <dgm:spPr/>
      <dgm:t>
        <a:bodyPr/>
        <a:lstStyle/>
        <a:p>
          <a:endParaRPr lang="zh-CN" altLang="en-US"/>
        </a:p>
      </dgm:t>
    </dgm:pt>
    <dgm:pt modelId="{DFCD5277-2023-4180-B57E-E469F20C1637}" type="sibTrans" cxnId="{0608B74E-41B3-4B6C-B965-33E22BCECBFF}">
      <dgm:prSet/>
      <dgm:spPr/>
      <dgm:t>
        <a:bodyPr/>
        <a:lstStyle/>
        <a:p>
          <a:endParaRPr lang="zh-CN" altLang="en-US"/>
        </a:p>
      </dgm:t>
    </dgm:pt>
    <dgm:pt modelId="{B219FE57-F3C9-44C5-9171-DCA9B48BEA8C}">
      <dgm:prSet phldrT="[Text]"/>
      <dgm:spPr/>
      <dgm:t>
        <a:bodyPr/>
        <a:lstStyle/>
        <a:p>
          <a:r>
            <a:rPr lang="en-US" altLang="zh-CN"/>
            <a:t>NO2</a:t>
          </a:r>
          <a:endParaRPr lang="zh-CN" altLang="en-US"/>
        </a:p>
      </dgm:t>
    </dgm:pt>
    <dgm:pt modelId="{41EBF9B5-B309-4879-9122-B6C0C0D058AE}" type="parTrans" cxnId="{E67DE762-A6A2-4CEF-B2C2-DD690C84DC3C}">
      <dgm:prSet/>
      <dgm:spPr/>
      <dgm:t>
        <a:bodyPr/>
        <a:lstStyle/>
        <a:p>
          <a:endParaRPr lang="zh-CN" altLang="en-US"/>
        </a:p>
      </dgm:t>
    </dgm:pt>
    <dgm:pt modelId="{F7BB882A-77AF-4927-9D49-34FFEF1D72B9}" type="sibTrans" cxnId="{E67DE762-A6A2-4CEF-B2C2-DD690C84DC3C}">
      <dgm:prSet/>
      <dgm:spPr/>
      <dgm:t>
        <a:bodyPr/>
        <a:lstStyle/>
        <a:p>
          <a:endParaRPr lang="zh-CN" altLang="en-US"/>
        </a:p>
      </dgm:t>
    </dgm:pt>
    <dgm:pt modelId="{8904815E-8F54-40A4-A9F6-A12728EAC9F5}">
      <dgm:prSet phldrT="[Text]"/>
      <dgm:spPr/>
      <dgm:t>
        <a:bodyPr/>
        <a:lstStyle/>
        <a:p>
          <a:r>
            <a:rPr lang="en-US" altLang="zh-CN"/>
            <a:t>CO</a:t>
          </a:r>
          <a:endParaRPr lang="zh-CN" altLang="en-US"/>
        </a:p>
      </dgm:t>
    </dgm:pt>
    <dgm:pt modelId="{B467FA5D-031F-43A0-A663-019CBC103064}" type="parTrans" cxnId="{0BCD2B31-938E-4FE9-B205-9A16B280F9A9}">
      <dgm:prSet/>
      <dgm:spPr/>
      <dgm:t>
        <a:bodyPr/>
        <a:lstStyle/>
        <a:p>
          <a:endParaRPr lang="zh-CN" altLang="en-US"/>
        </a:p>
      </dgm:t>
    </dgm:pt>
    <dgm:pt modelId="{FCB64F7C-5E68-4CC6-94F5-D9273AA28DAC}" type="sibTrans" cxnId="{0BCD2B31-938E-4FE9-B205-9A16B280F9A9}">
      <dgm:prSet/>
      <dgm:spPr/>
      <dgm:t>
        <a:bodyPr/>
        <a:lstStyle/>
        <a:p>
          <a:endParaRPr lang="zh-CN" altLang="en-US"/>
        </a:p>
      </dgm:t>
    </dgm:pt>
    <dgm:pt modelId="{5B88AA74-C303-4CD2-B895-B655BB8B1757}">
      <dgm:prSet phldrT="[Text]"/>
      <dgm:spPr/>
      <dgm:t>
        <a:bodyPr/>
        <a:lstStyle/>
        <a:p>
          <a:r>
            <a:rPr lang="en-US" altLang="zh-CN"/>
            <a:t>PM2.5</a:t>
          </a:r>
          <a:endParaRPr lang="zh-CN" altLang="en-US"/>
        </a:p>
      </dgm:t>
    </dgm:pt>
    <dgm:pt modelId="{333CBBD6-2A4B-4000-B551-E39238FE5EA6}" type="parTrans" cxnId="{0E4D67B0-A83E-448D-A4B8-F2DB3D5C89DA}">
      <dgm:prSet/>
      <dgm:spPr/>
      <dgm:t>
        <a:bodyPr/>
        <a:lstStyle/>
        <a:p>
          <a:endParaRPr lang="zh-CN" altLang="en-US"/>
        </a:p>
      </dgm:t>
    </dgm:pt>
    <dgm:pt modelId="{437516CD-36DC-48D0-B098-499C4B7C1650}" type="sibTrans" cxnId="{0E4D67B0-A83E-448D-A4B8-F2DB3D5C89DA}">
      <dgm:prSet/>
      <dgm:spPr/>
      <dgm:t>
        <a:bodyPr/>
        <a:lstStyle/>
        <a:p>
          <a:endParaRPr lang="zh-CN" altLang="en-US"/>
        </a:p>
      </dgm:t>
    </dgm:pt>
    <dgm:pt modelId="{F1E5E060-4FCD-4F4F-BD20-3EFBE379FA7D}" type="pres">
      <dgm:prSet presAssocID="{4A463DF5-1A81-49D2-8699-F1B082CCD0E9}" presName="hierChild1" presStyleCnt="0">
        <dgm:presLayoutVars>
          <dgm:orgChart val="1"/>
          <dgm:chPref val="1"/>
          <dgm:dir/>
          <dgm:animOne val="branch"/>
          <dgm:animLvl val="lvl"/>
          <dgm:resizeHandles/>
        </dgm:presLayoutVars>
      </dgm:prSet>
      <dgm:spPr/>
    </dgm:pt>
    <dgm:pt modelId="{389C7642-2572-43C4-B3C3-BF5F91B49C14}" type="pres">
      <dgm:prSet presAssocID="{BB19FEEA-313F-4E29-804D-63867FD6351B}" presName="hierRoot1" presStyleCnt="0">
        <dgm:presLayoutVars>
          <dgm:hierBranch val="init"/>
        </dgm:presLayoutVars>
      </dgm:prSet>
      <dgm:spPr/>
    </dgm:pt>
    <dgm:pt modelId="{264CE6AC-0D0D-4D53-8C5E-93AD4C709361}" type="pres">
      <dgm:prSet presAssocID="{BB19FEEA-313F-4E29-804D-63867FD6351B}" presName="rootComposite1" presStyleCnt="0"/>
      <dgm:spPr/>
    </dgm:pt>
    <dgm:pt modelId="{8CB98B43-CCB5-49C9-BD08-891A01406169}" type="pres">
      <dgm:prSet presAssocID="{BB19FEEA-313F-4E29-804D-63867FD6351B}" presName="rootText1" presStyleLbl="node0" presStyleIdx="0" presStyleCnt="1" custScaleX="100406" custScaleY="99050">
        <dgm:presLayoutVars>
          <dgm:chMax/>
          <dgm:chPref val="3"/>
        </dgm:presLayoutVars>
      </dgm:prSet>
      <dgm:spPr/>
    </dgm:pt>
    <dgm:pt modelId="{C47F7FF6-1E58-48BA-A637-CE2940315FC6}" type="pres">
      <dgm:prSet presAssocID="{BB19FEEA-313F-4E29-804D-63867FD6351B}" presName="titleText1" presStyleLbl="fgAcc0" presStyleIdx="0" presStyleCnt="1">
        <dgm:presLayoutVars>
          <dgm:chMax val="0"/>
          <dgm:chPref val="0"/>
        </dgm:presLayoutVars>
      </dgm:prSet>
      <dgm:spPr/>
    </dgm:pt>
    <dgm:pt modelId="{54967E0A-FAA7-4448-A469-0651C4A209FA}" type="pres">
      <dgm:prSet presAssocID="{BB19FEEA-313F-4E29-804D-63867FD6351B}" presName="rootConnector1" presStyleLbl="node1" presStyleIdx="0" presStyleCnt="4"/>
      <dgm:spPr/>
    </dgm:pt>
    <dgm:pt modelId="{BA720FD0-E225-44B5-A1E6-86A3B0E4E8E8}" type="pres">
      <dgm:prSet presAssocID="{BB19FEEA-313F-4E29-804D-63867FD6351B}" presName="hierChild2" presStyleCnt="0"/>
      <dgm:spPr/>
    </dgm:pt>
    <dgm:pt modelId="{63D405FF-9132-432C-8B34-A2A954363C14}" type="pres">
      <dgm:prSet presAssocID="{B467FA5D-031F-43A0-A663-019CBC103064}" presName="Name37" presStyleLbl="parChTrans1D2" presStyleIdx="0" presStyleCnt="4"/>
      <dgm:spPr/>
    </dgm:pt>
    <dgm:pt modelId="{138C15CE-775A-4910-94F6-C742F3599616}" type="pres">
      <dgm:prSet presAssocID="{8904815E-8F54-40A4-A9F6-A12728EAC9F5}" presName="hierRoot2" presStyleCnt="0">
        <dgm:presLayoutVars>
          <dgm:hierBranch val="init"/>
        </dgm:presLayoutVars>
      </dgm:prSet>
      <dgm:spPr/>
    </dgm:pt>
    <dgm:pt modelId="{A460159F-6D40-497C-870E-20643AFBD4AD}" type="pres">
      <dgm:prSet presAssocID="{8904815E-8F54-40A4-A9F6-A12728EAC9F5}" presName="rootComposite" presStyleCnt="0"/>
      <dgm:spPr/>
    </dgm:pt>
    <dgm:pt modelId="{96D9AC27-C4C9-47AD-842D-D60596B41CAD}" type="pres">
      <dgm:prSet presAssocID="{8904815E-8F54-40A4-A9F6-A12728EAC9F5}" presName="rootText" presStyleLbl="node1" presStyleIdx="0" presStyleCnt="4">
        <dgm:presLayoutVars>
          <dgm:chMax/>
          <dgm:chPref val="3"/>
        </dgm:presLayoutVars>
      </dgm:prSet>
      <dgm:spPr/>
    </dgm:pt>
    <dgm:pt modelId="{DE68CFD5-B150-4C08-9DDD-8A45F1F5980E}" type="pres">
      <dgm:prSet presAssocID="{8904815E-8F54-40A4-A9F6-A12728EAC9F5}" presName="titleText2" presStyleLbl="fgAcc1" presStyleIdx="0" presStyleCnt="4">
        <dgm:presLayoutVars>
          <dgm:chMax val="0"/>
          <dgm:chPref val="0"/>
        </dgm:presLayoutVars>
      </dgm:prSet>
      <dgm:spPr/>
    </dgm:pt>
    <dgm:pt modelId="{643C2034-A4FD-432C-ADFC-A55FFC9D4256}" type="pres">
      <dgm:prSet presAssocID="{8904815E-8F54-40A4-A9F6-A12728EAC9F5}" presName="rootConnector" presStyleLbl="node2" presStyleIdx="0" presStyleCnt="0"/>
      <dgm:spPr/>
    </dgm:pt>
    <dgm:pt modelId="{1A1C3168-990E-437B-AFDC-4912731FEC33}" type="pres">
      <dgm:prSet presAssocID="{8904815E-8F54-40A4-A9F6-A12728EAC9F5}" presName="hierChild4" presStyleCnt="0"/>
      <dgm:spPr/>
    </dgm:pt>
    <dgm:pt modelId="{48F47DB0-A2A4-4E2D-803F-966E45149DA3}" type="pres">
      <dgm:prSet presAssocID="{8904815E-8F54-40A4-A9F6-A12728EAC9F5}" presName="hierChild5" presStyleCnt="0"/>
      <dgm:spPr/>
    </dgm:pt>
    <dgm:pt modelId="{4D80DBCE-026B-4F53-B944-002E7CF5569D}" type="pres">
      <dgm:prSet presAssocID="{D4468E28-E0AE-4219-BD9A-DAD10AD5AD64}" presName="Name37" presStyleLbl="parChTrans1D2" presStyleIdx="1" presStyleCnt="4"/>
      <dgm:spPr/>
    </dgm:pt>
    <dgm:pt modelId="{DFB3E1DD-0303-46CE-A864-39610650DE9F}" type="pres">
      <dgm:prSet presAssocID="{2724E4FE-C1D0-417A-8418-FDB4FC93C9F4}" presName="hierRoot2" presStyleCnt="0">
        <dgm:presLayoutVars>
          <dgm:hierBranch val="init"/>
        </dgm:presLayoutVars>
      </dgm:prSet>
      <dgm:spPr/>
    </dgm:pt>
    <dgm:pt modelId="{4E1A6C61-1B2A-4464-8C1D-9572180E7F44}" type="pres">
      <dgm:prSet presAssocID="{2724E4FE-C1D0-417A-8418-FDB4FC93C9F4}" presName="rootComposite" presStyleCnt="0"/>
      <dgm:spPr/>
    </dgm:pt>
    <dgm:pt modelId="{ACB2FA3B-7636-4542-B72F-B07D021A7AF5}" type="pres">
      <dgm:prSet presAssocID="{2724E4FE-C1D0-417A-8418-FDB4FC93C9F4}" presName="rootText" presStyleLbl="node1" presStyleIdx="1" presStyleCnt="4">
        <dgm:presLayoutVars>
          <dgm:chMax/>
          <dgm:chPref val="3"/>
        </dgm:presLayoutVars>
      </dgm:prSet>
      <dgm:spPr/>
    </dgm:pt>
    <dgm:pt modelId="{233A4EEB-996C-4702-A3BD-34BF577160E2}" type="pres">
      <dgm:prSet presAssocID="{2724E4FE-C1D0-417A-8418-FDB4FC93C9F4}" presName="titleText2" presStyleLbl="fgAcc1" presStyleIdx="1" presStyleCnt="4">
        <dgm:presLayoutVars>
          <dgm:chMax val="0"/>
          <dgm:chPref val="0"/>
        </dgm:presLayoutVars>
      </dgm:prSet>
      <dgm:spPr/>
    </dgm:pt>
    <dgm:pt modelId="{51BABDFF-C5C5-41B6-AE40-AF873101EF0A}" type="pres">
      <dgm:prSet presAssocID="{2724E4FE-C1D0-417A-8418-FDB4FC93C9F4}" presName="rootConnector" presStyleLbl="node2" presStyleIdx="0" presStyleCnt="0"/>
      <dgm:spPr/>
    </dgm:pt>
    <dgm:pt modelId="{B2EA3787-284E-4AA9-AFD8-EBD065E06E88}" type="pres">
      <dgm:prSet presAssocID="{2724E4FE-C1D0-417A-8418-FDB4FC93C9F4}" presName="hierChild4" presStyleCnt="0"/>
      <dgm:spPr/>
    </dgm:pt>
    <dgm:pt modelId="{98239981-3153-47B4-8F0A-67B1C5678385}" type="pres">
      <dgm:prSet presAssocID="{2724E4FE-C1D0-417A-8418-FDB4FC93C9F4}" presName="hierChild5" presStyleCnt="0"/>
      <dgm:spPr/>
    </dgm:pt>
    <dgm:pt modelId="{BEFFECE9-B063-4524-93A9-801206079B2D}" type="pres">
      <dgm:prSet presAssocID="{41EBF9B5-B309-4879-9122-B6C0C0D058AE}" presName="Name37" presStyleLbl="parChTrans1D2" presStyleIdx="2" presStyleCnt="4"/>
      <dgm:spPr/>
    </dgm:pt>
    <dgm:pt modelId="{D942CFDB-7F0A-4C5C-A0D1-A66CDD032B01}" type="pres">
      <dgm:prSet presAssocID="{B219FE57-F3C9-44C5-9171-DCA9B48BEA8C}" presName="hierRoot2" presStyleCnt="0">
        <dgm:presLayoutVars>
          <dgm:hierBranch val="init"/>
        </dgm:presLayoutVars>
      </dgm:prSet>
      <dgm:spPr/>
    </dgm:pt>
    <dgm:pt modelId="{3BC113F6-E3C4-4210-B839-23417C41DB86}" type="pres">
      <dgm:prSet presAssocID="{B219FE57-F3C9-44C5-9171-DCA9B48BEA8C}" presName="rootComposite" presStyleCnt="0"/>
      <dgm:spPr/>
    </dgm:pt>
    <dgm:pt modelId="{DC645319-D668-485D-B95A-AB799C1A96AB}" type="pres">
      <dgm:prSet presAssocID="{B219FE57-F3C9-44C5-9171-DCA9B48BEA8C}" presName="rootText" presStyleLbl="node1" presStyleIdx="2" presStyleCnt="4">
        <dgm:presLayoutVars>
          <dgm:chMax/>
          <dgm:chPref val="3"/>
        </dgm:presLayoutVars>
      </dgm:prSet>
      <dgm:spPr/>
    </dgm:pt>
    <dgm:pt modelId="{61C34D1F-71BC-40CA-93DA-C9EAA4452F40}" type="pres">
      <dgm:prSet presAssocID="{B219FE57-F3C9-44C5-9171-DCA9B48BEA8C}" presName="titleText2" presStyleLbl="fgAcc1" presStyleIdx="2" presStyleCnt="4">
        <dgm:presLayoutVars>
          <dgm:chMax val="0"/>
          <dgm:chPref val="0"/>
        </dgm:presLayoutVars>
      </dgm:prSet>
      <dgm:spPr/>
    </dgm:pt>
    <dgm:pt modelId="{BB0E9810-35AC-4B83-AC2F-18FD3A49EDAC}" type="pres">
      <dgm:prSet presAssocID="{B219FE57-F3C9-44C5-9171-DCA9B48BEA8C}" presName="rootConnector" presStyleLbl="node2" presStyleIdx="0" presStyleCnt="0"/>
      <dgm:spPr/>
    </dgm:pt>
    <dgm:pt modelId="{F798479D-2375-470D-9CD0-536CB697B93D}" type="pres">
      <dgm:prSet presAssocID="{B219FE57-F3C9-44C5-9171-DCA9B48BEA8C}" presName="hierChild4" presStyleCnt="0"/>
      <dgm:spPr/>
    </dgm:pt>
    <dgm:pt modelId="{554135EF-38B5-4B0A-B93F-01684C713E69}" type="pres">
      <dgm:prSet presAssocID="{B219FE57-F3C9-44C5-9171-DCA9B48BEA8C}" presName="hierChild5" presStyleCnt="0"/>
      <dgm:spPr/>
    </dgm:pt>
    <dgm:pt modelId="{352C8E14-B00F-4BA9-910D-9B5F825890B4}" type="pres">
      <dgm:prSet presAssocID="{333CBBD6-2A4B-4000-B551-E39238FE5EA6}" presName="Name37" presStyleLbl="parChTrans1D2" presStyleIdx="3" presStyleCnt="4"/>
      <dgm:spPr/>
    </dgm:pt>
    <dgm:pt modelId="{662A0D4D-2377-4B9F-8ADA-652353D36858}" type="pres">
      <dgm:prSet presAssocID="{5B88AA74-C303-4CD2-B895-B655BB8B1757}" presName="hierRoot2" presStyleCnt="0">
        <dgm:presLayoutVars>
          <dgm:hierBranch val="init"/>
        </dgm:presLayoutVars>
      </dgm:prSet>
      <dgm:spPr/>
    </dgm:pt>
    <dgm:pt modelId="{391DD4CF-0DBE-456F-B7A7-9335B4FCDBC8}" type="pres">
      <dgm:prSet presAssocID="{5B88AA74-C303-4CD2-B895-B655BB8B1757}" presName="rootComposite" presStyleCnt="0"/>
      <dgm:spPr/>
    </dgm:pt>
    <dgm:pt modelId="{4779A01F-C9EE-4A8B-B749-062B56889A6A}" type="pres">
      <dgm:prSet presAssocID="{5B88AA74-C303-4CD2-B895-B655BB8B1757}" presName="rootText" presStyleLbl="node1" presStyleIdx="3" presStyleCnt="4">
        <dgm:presLayoutVars>
          <dgm:chMax/>
          <dgm:chPref val="3"/>
        </dgm:presLayoutVars>
      </dgm:prSet>
      <dgm:spPr/>
    </dgm:pt>
    <dgm:pt modelId="{2867419B-19B5-4B54-9A08-139DEDA0092C}" type="pres">
      <dgm:prSet presAssocID="{5B88AA74-C303-4CD2-B895-B655BB8B1757}" presName="titleText2" presStyleLbl="fgAcc1" presStyleIdx="3" presStyleCnt="4">
        <dgm:presLayoutVars>
          <dgm:chMax val="0"/>
          <dgm:chPref val="0"/>
        </dgm:presLayoutVars>
      </dgm:prSet>
      <dgm:spPr/>
    </dgm:pt>
    <dgm:pt modelId="{D170F23C-372E-4E27-88B9-627F92988DA5}" type="pres">
      <dgm:prSet presAssocID="{5B88AA74-C303-4CD2-B895-B655BB8B1757}" presName="rootConnector" presStyleLbl="node2" presStyleIdx="0" presStyleCnt="0"/>
      <dgm:spPr/>
    </dgm:pt>
    <dgm:pt modelId="{834DC4EA-47B1-41AA-9261-01335AC422DF}" type="pres">
      <dgm:prSet presAssocID="{5B88AA74-C303-4CD2-B895-B655BB8B1757}" presName="hierChild4" presStyleCnt="0"/>
      <dgm:spPr/>
    </dgm:pt>
    <dgm:pt modelId="{878E3141-19C1-4599-B499-8893A3E00745}" type="pres">
      <dgm:prSet presAssocID="{5B88AA74-C303-4CD2-B895-B655BB8B1757}" presName="hierChild5" presStyleCnt="0"/>
      <dgm:spPr/>
    </dgm:pt>
    <dgm:pt modelId="{4273214A-776B-4C07-A28B-AC46ADE7906C}" type="pres">
      <dgm:prSet presAssocID="{BB19FEEA-313F-4E29-804D-63867FD6351B}" presName="hierChild3" presStyleCnt="0"/>
      <dgm:spPr/>
    </dgm:pt>
  </dgm:ptLst>
  <dgm:cxnLst>
    <dgm:cxn modelId="{07F7DD0A-60A8-4C5A-AAB4-9C66ED020745}" type="presOf" srcId="{B219FE57-F3C9-44C5-9171-DCA9B48BEA8C}" destId="{BB0E9810-35AC-4B83-AC2F-18FD3A49EDAC}" srcOrd="1" destOrd="0" presId="urn:microsoft.com/office/officeart/2008/layout/NameandTitleOrganizationalChart"/>
    <dgm:cxn modelId="{1B5F7319-5884-4846-BB56-8A186D629FE1}" type="presOf" srcId="{BB19FEEA-313F-4E29-804D-63867FD6351B}" destId="{8CB98B43-CCB5-49C9-BD08-891A01406169}" srcOrd="0" destOrd="0" presId="urn:microsoft.com/office/officeart/2008/layout/NameandTitleOrganizationalChart"/>
    <dgm:cxn modelId="{DD27B01B-BE18-456F-B696-267D223C837D}" type="presOf" srcId="{5B88AA74-C303-4CD2-B895-B655BB8B1757}" destId="{4779A01F-C9EE-4A8B-B749-062B56889A6A}" srcOrd="0" destOrd="0" presId="urn:microsoft.com/office/officeart/2008/layout/NameandTitleOrganizationalChart"/>
    <dgm:cxn modelId="{CEB2A225-C1BF-4FFE-BB2B-F430EBAD22AF}" type="presOf" srcId="{BB19FEEA-313F-4E29-804D-63867FD6351B}" destId="{54967E0A-FAA7-4448-A469-0651C4A209FA}" srcOrd="1" destOrd="0" presId="urn:microsoft.com/office/officeart/2008/layout/NameandTitleOrganizationalChart"/>
    <dgm:cxn modelId="{3DD2D42C-F899-4FE5-B5E3-AF5A04D36C39}" type="presOf" srcId="{2724E4FE-C1D0-417A-8418-FDB4FC93C9F4}" destId="{ACB2FA3B-7636-4542-B72F-B07D021A7AF5}" srcOrd="0" destOrd="0" presId="urn:microsoft.com/office/officeart/2008/layout/NameandTitleOrganizationalChart"/>
    <dgm:cxn modelId="{0BCD2B31-938E-4FE9-B205-9A16B280F9A9}" srcId="{BB19FEEA-313F-4E29-804D-63867FD6351B}" destId="{8904815E-8F54-40A4-A9F6-A12728EAC9F5}" srcOrd="0" destOrd="0" parTransId="{B467FA5D-031F-43A0-A663-019CBC103064}" sibTransId="{FCB64F7C-5E68-4CC6-94F5-D9273AA28DAC}"/>
    <dgm:cxn modelId="{C512605F-A786-45FE-AC2B-488D4C9850F9}" type="presOf" srcId="{8904815E-8F54-40A4-A9F6-A12728EAC9F5}" destId="{643C2034-A4FD-432C-ADFC-A55FFC9D4256}" srcOrd="1" destOrd="0" presId="urn:microsoft.com/office/officeart/2008/layout/NameandTitleOrganizationalChart"/>
    <dgm:cxn modelId="{E67DE762-A6A2-4CEF-B2C2-DD690C84DC3C}" srcId="{BB19FEEA-313F-4E29-804D-63867FD6351B}" destId="{B219FE57-F3C9-44C5-9171-DCA9B48BEA8C}" srcOrd="2" destOrd="0" parTransId="{41EBF9B5-B309-4879-9122-B6C0C0D058AE}" sibTransId="{F7BB882A-77AF-4927-9D49-34FFEF1D72B9}"/>
    <dgm:cxn modelId="{627B7F67-E5DC-40A7-9C47-82AA3DCA3C25}" type="presOf" srcId="{DFCD5277-2023-4180-B57E-E469F20C1637}" destId="{233A4EEB-996C-4702-A3BD-34BF577160E2}" srcOrd="0" destOrd="0" presId="urn:microsoft.com/office/officeart/2008/layout/NameandTitleOrganizationalChart"/>
    <dgm:cxn modelId="{9304114C-1F40-4CB1-9203-9E664781F024}" type="presOf" srcId="{FCB64F7C-5E68-4CC6-94F5-D9273AA28DAC}" destId="{DE68CFD5-B150-4C08-9DDD-8A45F1F5980E}" srcOrd="0" destOrd="0" presId="urn:microsoft.com/office/officeart/2008/layout/NameandTitleOrganizationalChart"/>
    <dgm:cxn modelId="{BF23906E-829F-456E-8CD0-474C0DCCB9F7}" type="presOf" srcId="{F7BB882A-77AF-4927-9D49-34FFEF1D72B9}" destId="{61C34D1F-71BC-40CA-93DA-C9EAA4452F40}" srcOrd="0" destOrd="0" presId="urn:microsoft.com/office/officeart/2008/layout/NameandTitleOrganizationalChart"/>
    <dgm:cxn modelId="{0608B74E-41B3-4B6C-B965-33E22BCECBFF}" srcId="{BB19FEEA-313F-4E29-804D-63867FD6351B}" destId="{2724E4FE-C1D0-417A-8418-FDB4FC93C9F4}" srcOrd="1" destOrd="0" parTransId="{D4468E28-E0AE-4219-BD9A-DAD10AD5AD64}" sibTransId="{DFCD5277-2023-4180-B57E-E469F20C1637}"/>
    <dgm:cxn modelId="{12FB7471-BC12-4912-BE94-FBE304483BF4}" type="presOf" srcId="{819DBE90-0A37-4E31-AF3C-A5E640200C65}" destId="{C47F7FF6-1E58-48BA-A637-CE2940315FC6}" srcOrd="0" destOrd="0" presId="urn:microsoft.com/office/officeart/2008/layout/NameandTitleOrganizationalChart"/>
    <dgm:cxn modelId="{186E6873-ECD8-4D4D-BD10-3464E84DEB72}" srcId="{4A463DF5-1A81-49D2-8699-F1B082CCD0E9}" destId="{BB19FEEA-313F-4E29-804D-63867FD6351B}" srcOrd="0" destOrd="0" parTransId="{984B374E-EDB5-4F8C-9F55-CDFAD6EF4D82}" sibTransId="{819DBE90-0A37-4E31-AF3C-A5E640200C65}"/>
    <dgm:cxn modelId="{BE863F76-E64F-45A1-82AD-90D730AECB82}" type="presOf" srcId="{4A463DF5-1A81-49D2-8699-F1B082CCD0E9}" destId="{F1E5E060-4FCD-4F4F-BD20-3EFBE379FA7D}" srcOrd="0" destOrd="0" presId="urn:microsoft.com/office/officeart/2008/layout/NameandTitleOrganizationalChart"/>
    <dgm:cxn modelId="{2B6DB057-993E-40B7-8BA0-202BCBDC509B}" type="presOf" srcId="{5B88AA74-C303-4CD2-B895-B655BB8B1757}" destId="{D170F23C-372E-4E27-88B9-627F92988DA5}" srcOrd="1" destOrd="0" presId="urn:microsoft.com/office/officeart/2008/layout/NameandTitleOrganizationalChart"/>
    <dgm:cxn modelId="{FD81BA86-E557-4F29-B04F-40357F05293F}" type="presOf" srcId="{333CBBD6-2A4B-4000-B551-E39238FE5EA6}" destId="{352C8E14-B00F-4BA9-910D-9B5F825890B4}" srcOrd="0" destOrd="0" presId="urn:microsoft.com/office/officeart/2008/layout/NameandTitleOrganizationalChart"/>
    <dgm:cxn modelId="{0E4D67B0-A83E-448D-A4B8-F2DB3D5C89DA}" srcId="{BB19FEEA-313F-4E29-804D-63867FD6351B}" destId="{5B88AA74-C303-4CD2-B895-B655BB8B1757}" srcOrd="3" destOrd="0" parTransId="{333CBBD6-2A4B-4000-B551-E39238FE5EA6}" sibTransId="{437516CD-36DC-48D0-B098-499C4B7C1650}"/>
    <dgm:cxn modelId="{C32FBFC4-EA8B-4546-B3C9-F7D289F7E63A}" type="presOf" srcId="{2724E4FE-C1D0-417A-8418-FDB4FC93C9F4}" destId="{51BABDFF-C5C5-41B6-AE40-AF873101EF0A}" srcOrd="1" destOrd="0" presId="urn:microsoft.com/office/officeart/2008/layout/NameandTitleOrganizationalChart"/>
    <dgm:cxn modelId="{2F1D43CB-8799-42A8-9BC4-A7CA44DF2B88}" type="presOf" srcId="{B219FE57-F3C9-44C5-9171-DCA9B48BEA8C}" destId="{DC645319-D668-485D-B95A-AB799C1A96AB}" srcOrd="0" destOrd="0" presId="urn:microsoft.com/office/officeart/2008/layout/NameandTitleOrganizationalChart"/>
    <dgm:cxn modelId="{A7141DD4-5986-4851-86C7-9F62F9FE914B}" type="presOf" srcId="{B467FA5D-031F-43A0-A663-019CBC103064}" destId="{63D405FF-9132-432C-8B34-A2A954363C14}" srcOrd="0" destOrd="0" presId="urn:microsoft.com/office/officeart/2008/layout/NameandTitleOrganizationalChart"/>
    <dgm:cxn modelId="{B8D850D7-FDAF-466B-891C-98B2D7583435}" type="presOf" srcId="{D4468E28-E0AE-4219-BD9A-DAD10AD5AD64}" destId="{4D80DBCE-026B-4F53-B944-002E7CF5569D}" srcOrd="0" destOrd="0" presId="urn:microsoft.com/office/officeart/2008/layout/NameandTitleOrganizationalChart"/>
    <dgm:cxn modelId="{098CEDDC-E87C-45BD-B2A5-7D9537A4D0EA}" type="presOf" srcId="{8904815E-8F54-40A4-A9F6-A12728EAC9F5}" destId="{96D9AC27-C4C9-47AD-842D-D60596B41CAD}" srcOrd="0" destOrd="0" presId="urn:microsoft.com/office/officeart/2008/layout/NameandTitleOrganizationalChart"/>
    <dgm:cxn modelId="{B1C081EC-0B26-4370-9318-E1E4D4D631A9}" type="presOf" srcId="{437516CD-36DC-48D0-B098-499C4B7C1650}" destId="{2867419B-19B5-4B54-9A08-139DEDA0092C}" srcOrd="0" destOrd="0" presId="urn:microsoft.com/office/officeart/2008/layout/NameandTitleOrganizationalChart"/>
    <dgm:cxn modelId="{C96ED7EF-762B-4A90-A800-9B7566764177}" type="presOf" srcId="{41EBF9B5-B309-4879-9122-B6C0C0D058AE}" destId="{BEFFECE9-B063-4524-93A9-801206079B2D}" srcOrd="0" destOrd="0" presId="urn:microsoft.com/office/officeart/2008/layout/NameandTitleOrganizationalChart"/>
    <dgm:cxn modelId="{AA315FF8-1DA6-4B84-A7C5-3A86F28814F5}" type="presParOf" srcId="{F1E5E060-4FCD-4F4F-BD20-3EFBE379FA7D}" destId="{389C7642-2572-43C4-B3C3-BF5F91B49C14}" srcOrd="0" destOrd="0" presId="urn:microsoft.com/office/officeart/2008/layout/NameandTitleOrganizationalChart"/>
    <dgm:cxn modelId="{EBD98966-5EAA-4833-9DAE-F13BB8A15CCD}" type="presParOf" srcId="{389C7642-2572-43C4-B3C3-BF5F91B49C14}" destId="{264CE6AC-0D0D-4D53-8C5E-93AD4C709361}" srcOrd="0" destOrd="0" presId="urn:microsoft.com/office/officeart/2008/layout/NameandTitleOrganizationalChart"/>
    <dgm:cxn modelId="{F550B76F-3F42-4AD6-8AB7-BED8C136B33A}" type="presParOf" srcId="{264CE6AC-0D0D-4D53-8C5E-93AD4C709361}" destId="{8CB98B43-CCB5-49C9-BD08-891A01406169}" srcOrd="0" destOrd="0" presId="urn:microsoft.com/office/officeart/2008/layout/NameandTitleOrganizationalChart"/>
    <dgm:cxn modelId="{C75BD04A-AD68-4DF3-AAF8-AE5B230ACAE0}" type="presParOf" srcId="{264CE6AC-0D0D-4D53-8C5E-93AD4C709361}" destId="{C47F7FF6-1E58-48BA-A637-CE2940315FC6}" srcOrd="1" destOrd="0" presId="urn:microsoft.com/office/officeart/2008/layout/NameandTitleOrganizationalChart"/>
    <dgm:cxn modelId="{3D4BFCE2-3E49-4412-B6BD-717BDA3FF2D2}" type="presParOf" srcId="{264CE6AC-0D0D-4D53-8C5E-93AD4C709361}" destId="{54967E0A-FAA7-4448-A469-0651C4A209FA}" srcOrd="2" destOrd="0" presId="urn:microsoft.com/office/officeart/2008/layout/NameandTitleOrganizationalChart"/>
    <dgm:cxn modelId="{CF91C902-49B1-41CB-B970-4B38A0C752B0}" type="presParOf" srcId="{389C7642-2572-43C4-B3C3-BF5F91B49C14}" destId="{BA720FD0-E225-44B5-A1E6-86A3B0E4E8E8}" srcOrd="1" destOrd="0" presId="urn:microsoft.com/office/officeart/2008/layout/NameandTitleOrganizationalChart"/>
    <dgm:cxn modelId="{001F45C5-1CBC-48A2-89D9-EF9F12B58BE1}" type="presParOf" srcId="{BA720FD0-E225-44B5-A1E6-86A3B0E4E8E8}" destId="{63D405FF-9132-432C-8B34-A2A954363C14}" srcOrd="0" destOrd="0" presId="urn:microsoft.com/office/officeart/2008/layout/NameandTitleOrganizationalChart"/>
    <dgm:cxn modelId="{07CE2CB8-C0E0-4D5B-B661-2CFC5693D867}" type="presParOf" srcId="{BA720FD0-E225-44B5-A1E6-86A3B0E4E8E8}" destId="{138C15CE-775A-4910-94F6-C742F3599616}" srcOrd="1" destOrd="0" presId="urn:microsoft.com/office/officeart/2008/layout/NameandTitleOrganizationalChart"/>
    <dgm:cxn modelId="{2294ED46-813C-4CC1-BC20-3BFE208794C5}" type="presParOf" srcId="{138C15CE-775A-4910-94F6-C742F3599616}" destId="{A460159F-6D40-497C-870E-20643AFBD4AD}" srcOrd="0" destOrd="0" presId="urn:microsoft.com/office/officeart/2008/layout/NameandTitleOrganizationalChart"/>
    <dgm:cxn modelId="{900974A8-7BA3-4E9B-A918-51431AE309BE}" type="presParOf" srcId="{A460159F-6D40-497C-870E-20643AFBD4AD}" destId="{96D9AC27-C4C9-47AD-842D-D60596B41CAD}" srcOrd="0" destOrd="0" presId="urn:microsoft.com/office/officeart/2008/layout/NameandTitleOrganizationalChart"/>
    <dgm:cxn modelId="{7A7162DF-D997-4A05-86F5-7A86D0FBD872}" type="presParOf" srcId="{A460159F-6D40-497C-870E-20643AFBD4AD}" destId="{DE68CFD5-B150-4C08-9DDD-8A45F1F5980E}" srcOrd="1" destOrd="0" presId="urn:microsoft.com/office/officeart/2008/layout/NameandTitleOrganizationalChart"/>
    <dgm:cxn modelId="{7CC09D34-5062-45E7-8585-12132B16D3BB}" type="presParOf" srcId="{A460159F-6D40-497C-870E-20643AFBD4AD}" destId="{643C2034-A4FD-432C-ADFC-A55FFC9D4256}" srcOrd="2" destOrd="0" presId="urn:microsoft.com/office/officeart/2008/layout/NameandTitleOrganizationalChart"/>
    <dgm:cxn modelId="{8BD6E6F6-6A08-44B0-AD6A-7AB6938831BD}" type="presParOf" srcId="{138C15CE-775A-4910-94F6-C742F3599616}" destId="{1A1C3168-990E-437B-AFDC-4912731FEC33}" srcOrd="1" destOrd="0" presId="urn:microsoft.com/office/officeart/2008/layout/NameandTitleOrganizationalChart"/>
    <dgm:cxn modelId="{428A17C9-6F2D-445F-9FD2-D2BAF5D380EB}" type="presParOf" srcId="{138C15CE-775A-4910-94F6-C742F3599616}" destId="{48F47DB0-A2A4-4E2D-803F-966E45149DA3}" srcOrd="2" destOrd="0" presId="urn:microsoft.com/office/officeart/2008/layout/NameandTitleOrganizationalChart"/>
    <dgm:cxn modelId="{6286B3F4-BC2F-4BCD-88EF-58F8CE46F246}" type="presParOf" srcId="{BA720FD0-E225-44B5-A1E6-86A3B0E4E8E8}" destId="{4D80DBCE-026B-4F53-B944-002E7CF5569D}" srcOrd="2" destOrd="0" presId="urn:microsoft.com/office/officeart/2008/layout/NameandTitleOrganizationalChart"/>
    <dgm:cxn modelId="{A51B8052-2548-4DE7-A5C3-13A2E3AAF84F}" type="presParOf" srcId="{BA720FD0-E225-44B5-A1E6-86A3B0E4E8E8}" destId="{DFB3E1DD-0303-46CE-A864-39610650DE9F}" srcOrd="3" destOrd="0" presId="urn:microsoft.com/office/officeart/2008/layout/NameandTitleOrganizationalChart"/>
    <dgm:cxn modelId="{90B36D51-2DAC-485B-85F6-C47F37D4DCED}" type="presParOf" srcId="{DFB3E1DD-0303-46CE-A864-39610650DE9F}" destId="{4E1A6C61-1B2A-4464-8C1D-9572180E7F44}" srcOrd="0" destOrd="0" presId="urn:microsoft.com/office/officeart/2008/layout/NameandTitleOrganizationalChart"/>
    <dgm:cxn modelId="{F4B7CB79-1F09-4DFB-9B93-224D56FC9711}" type="presParOf" srcId="{4E1A6C61-1B2A-4464-8C1D-9572180E7F44}" destId="{ACB2FA3B-7636-4542-B72F-B07D021A7AF5}" srcOrd="0" destOrd="0" presId="urn:microsoft.com/office/officeart/2008/layout/NameandTitleOrganizationalChart"/>
    <dgm:cxn modelId="{7A4A2AF2-8D96-49AF-B4C6-CBCFC1BAA73B}" type="presParOf" srcId="{4E1A6C61-1B2A-4464-8C1D-9572180E7F44}" destId="{233A4EEB-996C-4702-A3BD-34BF577160E2}" srcOrd="1" destOrd="0" presId="urn:microsoft.com/office/officeart/2008/layout/NameandTitleOrganizationalChart"/>
    <dgm:cxn modelId="{5A34B7A1-A051-4186-8595-56A53A2A8209}" type="presParOf" srcId="{4E1A6C61-1B2A-4464-8C1D-9572180E7F44}" destId="{51BABDFF-C5C5-41B6-AE40-AF873101EF0A}" srcOrd="2" destOrd="0" presId="urn:microsoft.com/office/officeart/2008/layout/NameandTitleOrganizationalChart"/>
    <dgm:cxn modelId="{9F10E52C-63FD-440C-8D21-0AA3951AFCCD}" type="presParOf" srcId="{DFB3E1DD-0303-46CE-A864-39610650DE9F}" destId="{B2EA3787-284E-4AA9-AFD8-EBD065E06E88}" srcOrd="1" destOrd="0" presId="urn:microsoft.com/office/officeart/2008/layout/NameandTitleOrganizationalChart"/>
    <dgm:cxn modelId="{F9F3AB4E-1FC1-41EB-B163-FE87E27A2E0F}" type="presParOf" srcId="{DFB3E1DD-0303-46CE-A864-39610650DE9F}" destId="{98239981-3153-47B4-8F0A-67B1C5678385}" srcOrd="2" destOrd="0" presId="urn:microsoft.com/office/officeart/2008/layout/NameandTitleOrganizationalChart"/>
    <dgm:cxn modelId="{9405414B-3F27-4645-BCEC-96E65D71AD9C}" type="presParOf" srcId="{BA720FD0-E225-44B5-A1E6-86A3B0E4E8E8}" destId="{BEFFECE9-B063-4524-93A9-801206079B2D}" srcOrd="4" destOrd="0" presId="urn:microsoft.com/office/officeart/2008/layout/NameandTitleOrganizationalChart"/>
    <dgm:cxn modelId="{E8EF1E4F-2032-457A-8B48-29D04F4172B6}" type="presParOf" srcId="{BA720FD0-E225-44B5-A1E6-86A3B0E4E8E8}" destId="{D942CFDB-7F0A-4C5C-A0D1-A66CDD032B01}" srcOrd="5" destOrd="0" presId="urn:microsoft.com/office/officeart/2008/layout/NameandTitleOrganizationalChart"/>
    <dgm:cxn modelId="{3786DA69-EE27-451B-8A5D-284260199CDF}" type="presParOf" srcId="{D942CFDB-7F0A-4C5C-A0D1-A66CDD032B01}" destId="{3BC113F6-E3C4-4210-B839-23417C41DB86}" srcOrd="0" destOrd="0" presId="urn:microsoft.com/office/officeart/2008/layout/NameandTitleOrganizationalChart"/>
    <dgm:cxn modelId="{DC062180-A8F9-4CBC-88C1-D36DC24210C5}" type="presParOf" srcId="{3BC113F6-E3C4-4210-B839-23417C41DB86}" destId="{DC645319-D668-485D-B95A-AB799C1A96AB}" srcOrd="0" destOrd="0" presId="urn:microsoft.com/office/officeart/2008/layout/NameandTitleOrganizationalChart"/>
    <dgm:cxn modelId="{9D04A404-5D53-430A-B47B-0A0791F92300}" type="presParOf" srcId="{3BC113F6-E3C4-4210-B839-23417C41DB86}" destId="{61C34D1F-71BC-40CA-93DA-C9EAA4452F40}" srcOrd="1" destOrd="0" presId="urn:microsoft.com/office/officeart/2008/layout/NameandTitleOrganizationalChart"/>
    <dgm:cxn modelId="{6D82B541-4D54-4610-A283-96ED8E5D5033}" type="presParOf" srcId="{3BC113F6-E3C4-4210-B839-23417C41DB86}" destId="{BB0E9810-35AC-4B83-AC2F-18FD3A49EDAC}" srcOrd="2" destOrd="0" presId="urn:microsoft.com/office/officeart/2008/layout/NameandTitleOrganizationalChart"/>
    <dgm:cxn modelId="{16E16DCA-F83F-40F3-833D-40BF9289DCB9}" type="presParOf" srcId="{D942CFDB-7F0A-4C5C-A0D1-A66CDD032B01}" destId="{F798479D-2375-470D-9CD0-536CB697B93D}" srcOrd="1" destOrd="0" presId="urn:microsoft.com/office/officeart/2008/layout/NameandTitleOrganizationalChart"/>
    <dgm:cxn modelId="{74DAF6D9-CDC0-4B1B-9553-55C10FDD4B36}" type="presParOf" srcId="{D942CFDB-7F0A-4C5C-A0D1-A66CDD032B01}" destId="{554135EF-38B5-4B0A-B93F-01684C713E69}" srcOrd="2" destOrd="0" presId="urn:microsoft.com/office/officeart/2008/layout/NameandTitleOrganizationalChart"/>
    <dgm:cxn modelId="{C45DD72E-D203-407A-B711-CCF6391D6A55}" type="presParOf" srcId="{BA720FD0-E225-44B5-A1E6-86A3B0E4E8E8}" destId="{352C8E14-B00F-4BA9-910D-9B5F825890B4}" srcOrd="6" destOrd="0" presId="urn:microsoft.com/office/officeart/2008/layout/NameandTitleOrganizationalChart"/>
    <dgm:cxn modelId="{4E9745ED-AB62-49A3-8CF5-4EEE06F98F5E}" type="presParOf" srcId="{BA720FD0-E225-44B5-A1E6-86A3B0E4E8E8}" destId="{662A0D4D-2377-4B9F-8ADA-652353D36858}" srcOrd="7" destOrd="0" presId="urn:microsoft.com/office/officeart/2008/layout/NameandTitleOrganizationalChart"/>
    <dgm:cxn modelId="{4A04EE59-D8C3-4221-B24D-5D12759561D8}" type="presParOf" srcId="{662A0D4D-2377-4B9F-8ADA-652353D36858}" destId="{391DD4CF-0DBE-456F-B7A7-9335B4FCDBC8}" srcOrd="0" destOrd="0" presId="urn:microsoft.com/office/officeart/2008/layout/NameandTitleOrganizationalChart"/>
    <dgm:cxn modelId="{31B690DE-FFD4-4DF1-87D3-4FC4E0EA9191}" type="presParOf" srcId="{391DD4CF-0DBE-456F-B7A7-9335B4FCDBC8}" destId="{4779A01F-C9EE-4A8B-B749-062B56889A6A}" srcOrd="0" destOrd="0" presId="urn:microsoft.com/office/officeart/2008/layout/NameandTitleOrganizationalChart"/>
    <dgm:cxn modelId="{59188448-B4F5-4315-9984-18B6C7D98941}" type="presParOf" srcId="{391DD4CF-0DBE-456F-B7A7-9335B4FCDBC8}" destId="{2867419B-19B5-4B54-9A08-139DEDA0092C}" srcOrd="1" destOrd="0" presId="urn:microsoft.com/office/officeart/2008/layout/NameandTitleOrganizationalChart"/>
    <dgm:cxn modelId="{3C1E09B2-2AEE-4E4E-8BEC-5637EE8AFC20}" type="presParOf" srcId="{391DD4CF-0DBE-456F-B7A7-9335B4FCDBC8}" destId="{D170F23C-372E-4E27-88B9-627F92988DA5}" srcOrd="2" destOrd="0" presId="urn:microsoft.com/office/officeart/2008/layout/NameandTitleOrganizationalChart"/>
    <dgm:cxn modelId="{3FBAB472-B1DE-4F92-9C85-F09781402D0A}" type="presParOf" srcId="{662A0D4D-2377-4B9F-8ADA-652353D36858}" destId="{834DC4EA-47B1-41AA-9261-01335AC422DF}" srcOrd="1" destOrd="0" presId="urn:microsoft.com/office/officeart/2008/layout/NameandTitleOrganizationalChart"/>
    <dgm:cxn modelId="{46DD2CE0-B8DC-4EF6-9445-98FCCC54F416}" type="presParOf" srcId="{662A0D4D-2377-4B9F-8ADA-652353D36858}" destId="{878E3141-19C1-4599-B499-8893A3E00745}" srcOrd="2" destOrd="0" presId="urn:microsoft.com/office/officeart/2008/layout/NameandTitleOrganizationalChart"/>
    <dgm:cxn modelId="{6A4F0B87-A9BC-451B-B926-ABA0CC597E70}" type="presParOf" srcId="{389C7642-2572-43C4-B3C3-BF5F91B49C14}" destId="{4273214A-776B-4C07-A28B-AC46ADE7906C}" srcOrd="2" destOrd="0" presId="urn:microsoft.com/office/officeart/2008/layout/NameandTitleOrganizational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4AA63-CCB6-405A-B2C3-770714204C81}">
      <dsp:nvSpPr>
        <dsp:cNvPr id="0" name=""/>
        <dsp:cNvSpPr/>
      </dsp:nvSpPr>
      <dsp:spPr>
        <a:xfrm>
          <a:off x="7891804" y="997320"/>
          <a:ext cx="1401690" cy="3781407"/>
        </a:xfrm>
        <a:prstGeom prst="wedgeRectCallout">
          <a:avLst>
            <a:gd name="adj1" fmla="val 0"/>
            <a:gd name="adj2" fmla="val 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Completed Final Presentation</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8069743" y="997320"/>
        <a:ext cx="1223751" cy="3781407"/>
      </dsp:txXfrm>
    </dsp:sp>
    <dsp:sp modelId="{B8B1C85D-783E-4E55-9E7E-5C4F9ECB42F8}">
      <dsp:nvSpPr>
        <dsp:cNvPr id="0" name=""/>
        <dsp:cNvSpPr/>
      </dsp:nvSpPr>
      <dsp:spPr>
        <a:xfrm>
          <a:off x="7908590" y="0"/>
          <a:ext cx="1384904" cy="1001143"/>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6</a:t>
          </a:r>
          <a:br>
            <a:rPr lang="en-US" altLang="zh-CN" sz="1600" kern="1200"/>
          </a:br>
          <a:r>
            <a:rPr lang="en-US" altLang="zh-CN" sz="1600" kern="1200"/>
            <a:t>12/05</a:t>
          </a:r>
          <a:endParaRPr lang="zh-CN" altLang="en-US" sz="1600" kern="1200"/>
        </a:p>
      </dsp:txBody>
      <dsp:txXfrm>
        <a:off x="7908590" y="0"/>
        <a:ext cx="1384904" cy="1001143"/>
      </dsp:txXfrm>
    </dsp:sp>
    <dsp:sp modelId="{55AF922B-CFEA-4680-97D2-C58E7CD401A8}">
      <dsp:nvSpPr>
        <dsp:cNvPr id="0" name=""/>
        <dsp:cNvSpPr/>
      </dsp:nvSpPr>
      <dsp:spPr>
        <a:xfrm>
          <a:off x="6501864" y="997320"/>
          <a:ext cx="1401690" cy="3559196"/>
        </a:xfrm>
        <a:prstGeom prst="wedgeRectCallout">
          <a:avLst>
            <a:gd name="adj1" fmla="val 62500"/>
            <a:gd name="adj2" fmla="val 20830"/>
          </a:avLst>
        </a:prstGeom>
        <a:solidFill>
          <a:schemeClr val="accent2">
            <a:tint val="50000"/>
            <a:hueOff val="-468"/>
            <a:satOff val="-301"/>
            <a:lumOff val="17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Created dynamic visualization (dashboard)</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6679803" y="997320"/>
        <a:ext cx="1223751" cy="3559196"/>
      </dsp:txXfrm>
    </dsp:sp>
    <dsp:sp modelId="{72CCDDE5-4980-4961-BCD8-54E79B797BD6}">
      <dsp:nvSpPr>
        <dsp:cNvPr id="0" name=""/>
        <dsp:cNvSpPr/>
      </dsp:nvSpPr>
      <dsp:spPr>
        <a:xfrm>
          <a:off x="6506900" y="107521"/>
          <a:ext cx="1401690" cy="889799"/>
        </a:xfrm>
        <a:prstGeom prst="rect">
          <a:avLst/>
        </a:prstGeom>
        <a:solidFill>
          <a:schemeClr val="accent2">
            <a:shade val="80000"/>
            <a:hueOff val="-1240"/>
            <a:satOff val="741"/>
            <a:lumOff val="37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5</a:t>
          </a:r>
          <a:br>
            <a:rPr lang="en-US" altLang="zh-CN" sz="1600" kern="1200"/>
          </a:br>
          <a:r>
            <a:rPr lang="en-US" altLang="zh-CN" sz="1600" kern="1200"/>
            <a:t>11/27</a:t>
          </a:r>
          <a:endParaRPr lang="zh-CN" altLang="en-US" sz="1600" kern="1200"/>
        </a:p>
      </dsp:txBody>
      <dsp:txXfrm>
        <a:off x="6506900" y="107521"/>
        <a:ext cx="1401690" cy="889799"/>
      </dsp:txXfrm>
    </dsp:sp>
    <dsp:sp modelId="{EC1AE581-B2F3-4100-8552-0622A4298E1C}">
      <dsp:nvSpPr>
        <dsp:cNvPr id="0" name=""/>
        <dsp:cNvSpPr/>
      </dsp:nvSpPr>
      <dsp:spPr>
        <a:xfrm>
          <a:off x="5104370" y="997320"/>
          <a:ext cx="1401690" cy="3336507"/>
        </a:xfrm>
        <a:prstGeom prst="wedgeRectCallout">
          <a:avLst>
            <a:gd name="adj1" fmla="val 62500"/>
            <a:gd name="adj2" fmla="val 20830"/>
          </a:avLst>
        </a:prstGeom>
        <a:solidFill>
          <a:schemeClr val="accent2">
            <a:tint val="50000"/>
            <a:hueOff val="-937"/>
            <a:satOff val="-602"/>
            <a:lumOff val="35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Found the relationship between changes in emissions and economic growth</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5282309" y="997320"/>
        <a:ext cx="1223751" cy="3336507"/>
      </dsp:txXfrm>
    </dsp:sp>
    <dsp:sp modelId="{BA0D176D-67E0-4DA4-AE96-E73A20C76368}">
      <dsp:nvSpPr>
        <dsp:cNvPr id="0" name=""/>
        <dsp:cNvSpPr/>
      </dsp:nvSpPr>
      <dsp:spPr>
        <a:xfrm>
          <a:off x="5105209" y="218865"/>
          <a:ext cx="1401690" cy="77845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4</a:t>
          </a:r>
          <a:br>
            <a:rPr lang="en-US" altLang="zh-CN" sz="1600" kern="1200"/>
          </a:br>
          <a:r>
            <a:rPr lang="en-US" altLang="zh-CN" sz="1600" kern="1200"/>
            <a:t>11/18</a:t>
          </a:r>
          <a:endParaRPr lang="zh-CN" altLang="en-US" sz="1600" kern="1200"/>
        </a:p>
      </dsp:txBody>
      <dsp:txXfrm>
        <a:off x="5105209" y="218865"/>
        <a:ext cx="1401690" cy="778454"/>
      </dsp:txXfrm>
    </dsp:sp>
    <dsp:sp modelId="{BBC5647B-261C-4C82-ABE3-FE6A4B115963}">
      <dsp:nvSpPr>
        <dsp:cNvPr id="0" name=""/>
        <dsp:cNvSpPr/>
      </dsp:nvSpPr>
      <dsp:spPr>
        <a:xfrm>
          <a:off x="3702679" y="997320"/>
          <a:ext cx="1401690" cy="3114297"/>
        </a:xfrm>
        <a:prstGeom prst="wedgeRectCallout">
          <a:avLst>
            <a:gd name="adj1" fmla="val 62500"/>
            <a:gd name="adj2" fmla="val 20830"/>
          </a:avLst>
        </a:prstGeom>
        <a:solidFill>
          <a:schemeClr val="accent2">
            <a:tint val="50000"/>
            <a:hueOff val="-1405"/>
            <a:satOff val="-902"/>
            <a:lumOff val="5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Generated an estimate of the </a:t>
          </a:r>
          <a:r>
            <a:rPr lang="en-US" altLang="zh-CN" sz="1400" kern="1200" err="1">
              <a:solidFill>
                <a:srgbClr val="666464"/>
              </a:solidFill>
              <a:latin typeface="Adobe Devanagari" panose="02040503050201020203" pitchFamily="18" charset="0"/>
              <a:cs typeface="Adobe Devanagari" panose="02040503050201020203" pitchFamily="18" charset="0"/>
            </a:rPr>
            <a:t>OpenWeatherMap</a:t>
          </a:r>
          <a:r>
            <a:rPr lang="en-US" altLang="zh-CN" sz="1400" kern="1200">
              <a:solidFill>
                <a:srgbClr val="666464"/>
              </a:solidFill>
              <a:latin typeface="Adobe Devanagari" panose="02040503050201020203" pitchFamily="18" charset="0"/>
              <a:cs typeface="Adobe Devanagari" panose="02040503050201020203" pitchFamily="18" charset="0"/>
            </a:rPr>
            <a:t> data from 2018-2020</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3880618" y="997320"/>
        <a:ext cx="1223751" cy="3114297"/>
      </dsp:txXfrm>
    </dsp:sp>
    <dsp:sp modelId="{C7D7C686-3AE4-45BF-9EC1-4FA652560D82}">
      <dsp:nvSpPr>
        <dsp:cNvPr id="0" name=""/>
        <dsp:cNvSpPr/>
      </dsp:nvSpPr>
      <dsp:spPr>
        <a:xfrm>
          <a:off x="3702679" y="333555"/>
          <a:ext cx="1401690" cy="667110"/>
        </a:xfrm>
        <a:prstGeom prst="rect">
          <a:avLst/>
        </a:prstGeom>
        <a:solidFill>
          <a:schemeClr val="accent2">
            <a:shade val="80000"/>
            <a:hueOff val="-3719"/>
            <a:satOff val="2222"/>
            <a:lumOff val="111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3</a:t>
          </a:r>
          <a:br>
            <a:rPr lang="en-US" altLang="zh-CN" sz="1600" kern="1200"/>
          </a:br>
          <a:r>
            <a:rPr lang="en-US" altLang="zh-CN" sz="1600" kern="1200"/>
            <a:t>10/21</a:t>
          </a:r>
          <a:endParaRPr lang="zh-CN" altLang="en-US" sz="1600" kern="1200"/>
        </a:p>
      </dsp:txBody>
      <dsp:txXfrm>
        <a:off x="3702679" y="333555"/>
        <a:ext cx="1401690" cy="667110"/>
      </dsp:txXfrm>
    </dsp:sp>
    <dsp:sp modelId="{8294E6CD-61A4-4F87-B02B-99E1D25AB09E}">
      <dsp:nvSpPr>
        <dsp:cNvPr id="0" name=""/>
        <dsp:cNvSpPr/>
      </dsp:nvSpPr>
      <dsp:spPr>
        <a:xfrm>
          <a:off x="2301827" y="997320"/>
          <a:ext cx="1401690" cy="2891608"/>
        </a:xfrm>
        <a:prstGeom prst="wedgeRectCallout">
          <a:avLst>
            <a:gd name="adj1" fmla="val 62500"/>
            <a:gd name="adj2" fmla="val 20830"/>
          </a:avLst>
        </a:prstGeom>
        <a:solidFill>
          <a:schemeClr val="accent2">
            <a:tint val="50000"/>
            <a:hueOff val="-1874"/>
            <a:satOff val="-1203"/>
            <a:lumOff val="7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Connected to API and created exploration visualization and presented to sponsor</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2484803" y="997320"/>
        <a:ext cx="1223751" cy="2891608"/>
      </dsp:txXfrm>
    </dsp:sp>
    <dsp:sp modelId="{C7A08477-4DAB-432B-8739-8C491F204C81}">
      <dsp:nvSpPr>
        <dsp:cNvPr id="0" name=""/>
        <dsp:cNvSpPr/>
      </dsp:nvSpPr>
      <dsp:spPr>
        <a:xfrm>
          <a:off x="2301827" y="441076"/>
          <a:ext cx="1401690" cy="556243"/>
        </a:xfrm>
        <a:prstGeom prst="rect">
          <a:avLst/>
        </a:prstGeom>
        <a:solidFill>
          <a:schemeClr val="accent2">
            <a:shade val="80000"/>
            <a:hueOff val="-4959"/>
            <a:satOff val="2963"/>
            <a:lumOff val="148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2</a:t>
          </a:r>
          <a:br>
            <a:rPr lang="en-US" altLang="zh-CN" sz="1600" kern="1200"/>
          </a:br>
          <a:r>
            <a:rPr lang="en-US" altLang="zh-CN" sz="1600" kern="1200"/>
            <a:t>10/07</a:t>
          </a:r>
          <a:endParaRPr lang="zh-CN" altLang="en-US" sz="1600" kern="1200"/>
        </a:p>
      </dsp:txBody>
      <dsp:txXfrm>
        <a:off x="2301827" y="441076"/>
        <a:ext cx="1401690" cy="556243"/>
      </dsp:txXfrm>
    </dsp:sp>
    <dsp:sp modelId="{5EA11AA9-5276-4B75-AAC5-C5FB76B51303}">
      <dsp:nvSpPr>
        <dsp:cNvPr id="0" name=""/>
        <dsp:cNvSpPr/>
      </dsp:nvSpPr>
      <dsp:spPr>
        <a:xfrm>
          <a:off x="900137" y="997320"/>
          <a:ext cx="1401690" cy="2669397"/>
        </a:xfrm>
        <a:prstGeom prst="wedgeRectCallout">
          <a:avLst>
            <a:gd name="adj1" fmla="val 62500"/>
            <a:gd name="adj2" fmla="val 20830"/>
          </a:avLst>
        </a:prstGeom>
        <a:solidFill>
          <a:schemeClr val="accent2">
            <a:tint val="50000"/>
            <a:hueOff val="-2342"/>
            <a:satOff val="-1504"/>
            <a:lumOff val="88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Created Project Charter and presented to sponsor</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1078076" y="997320"/>
        <a:ext cx="1223751" cy="2669397"/>
      </dsp:txXfrm>
    </dsp:sp>
    <dsp:sp modelId="{19748EAB-6A26-41B2-B4F0-B4B56ECB3472}">
      <dsp:nvSpPr>
        <dsp:cNvPr id="0" name=""/>
        <dsp:cNvSpPr/>
      </dsp:nvSpPr>
      <dsp:spPr>
        <a:xfrm>
          <a:off x="900137" y="552420"/>
          <a:ext cx="1401690" cy="444899"/>
        </a:xfrm>
        <a:prstGeom prst="rect">
          <a:avLst/>
        </a:prstGeom>
        <a:solidFill>
          <a:schemeClr val="accent2">
            <a:shade val="80000"/>
            <a:hueOff val="-6199"/>
            <a:satOff val="3704"/>
            <a:lumOff val="185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1</a:t>
          </a:r>
          <a:br>
            <a:rPr lang="en-US" altLang="zh-CN" sz="1600" kern="1200"/>
          </a:br>
          <a:r>
            <a:rPr lang="en-US" altLang="zh-CN" sz="1600" kern="1200"/>
            <a:t>10/02</a:t>
          </a:r>
          <a:endParaRPr lang="zh-CN" altLang="en-US" sz="1600" kern="1200"/>
        </a:p>
      </dsp:txBody>
      <dsp:txXfrm>
        <a:off x="900137" y="552420"/>
        <a:ext cx="1401690" cy="4448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4AA63-CCB6-405A-B2C3-770714204C81}">
      <dsp:nvSpPr>
        <dsp:cNvPr id="0" name=""/>
        <dsp:cNvSpPr/>
      </dsp:nvSpPr>
      <dsp:spPr>
        <a:xfrm>
          <a:off x="7891804" y="997320"/>
          <a:ext cx="1401690" cy="3781407"/>
        </a:xfrm>
        <a:prstGeom prst="wedgeRectCallout">
          <a:avLst>
            <a:gd name="adj1" fmla="val 0"/>
            <a:gd name="adj2" fmla="val 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Completed Final Presentation</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8069743" y="997320"/>
        <a:ext cx="1223751" cy="3781407"/>
      </dsp:txXfrm>
    </dsp:sp>
    <dsp:sp modelId="{B8B1C85D-783E-4E55-9E7E-5C4F9ECB42F8}">
      <dsp:nvSpPr>
        <dsp:cNvPr id="0" name=""/>
        <dsp:cNvSpPr/>
      </dsp:nvSpPr>
      <dsp:spPr>
        <a:xfrm>
          <a:off x="7908590" y="0"/>
          <a:ext cx="1384904" cy="1001143"/>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6</a:t>
          </a:r>
          <a:br>
            <a:rPr lang="en-US" altLang="zh-CN" sz="1600" kern="1200"/>
          </a:br>
          <a:r>
            <a:rPr lang="en-US" altLang="zh-CN" sz="1600" kern="1200"/>
            <a:t>12/05</a:t>
          </a:r>
          <a:endParaRPr lang="zh-CN" altLang="en-US" sz="1600" kern="1200"/>
        </a:p>
      </dsp:txBody>
      <dsp:txXfrm>
        <a:off x="7908590" y="0"/>
        <a:ext cx="1384904" cy="1001143"/>
      </dsp:txXfrm>
    </dsp:sp>
    <dsp:sp modelId="{55AF922B-CFEA-4680-97D2-C58E7CD401A8}">
      <dsp:nvSpPr>
        <dsp:cNvPr id="0" name=""/>
        <dsp:cNvSpPr/>
      </dsp:nvSpPr>
      <dsp:spPr>
        <a:xfrm>
          <a:off x="6501864" y="997320"/>
          <a:ext cx="1401690" cy="3559196"/>
        </a:xfrm>
        <a:prstGeom prst="wedgeRectCallout">
          <a:avLst>
            <a:gd name="adj1" fmla="val 62500"/>
            <a:gd name="adj2" fmla="val 20830"/>
          </a:avLst>
        </a:prstGeom>
        <a:solidFill>
          <a:schemeClr val="accent2">
            <a:tint val="50000"/>
            <a:hueOff val="-468"/>
            <a:satOff val="-301"/>
            <a:lumOff val="17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Created dynamic visualization (dashboard)</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6679803" y="997320"/>
        <a:ext cx="1223751" cy="3559196"/>
      </dsp:txXfrm>
    </dsp:sp>
    <dsp:sp modelId="{72CCDDE5-4980-4961-BCD8-54E79B797BD6}">
      <dsp:nvSpPr>
        <dsp:cNvPr id="0" name=""/>
        <dsp:cNvSpPr/>
      </dsp:nvSpPr>
      <dsp:spPr>
        <a:xfrm>
          <a:off x="6506900" y="107521"/>
          <a:ext cx="1401690" cy="889799"/>
        </a:xfrm>
        <a:prstGeom prst="rect">
          <a:avLst/>
        </a:prstGeom>
        <a:solidFill>
          <a:schemeClr val="accent2">
            <a:shade val="80000"/>
            <a:hueOff val="-1240"/>
            <a:satOff val="741"/>
            <a:lumOff val="37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5</a:t>
          </a:r>
          <a:br>
            <a:rPr lang="en-US" altLang="zh-CN" sz="1600" kern="1200"/>
          </a:br>
          <a:r>
            <a:rPr lang="en-US" altLang="zh-CN" sz="1600" kern="1200"/>
            <a:t>11/27</a:t>
          </a:r>
          <a:endParaRPr lang="zh-CN" altLang="en-US" sz="1600" kern="1200"/>
        </a:p>
      </dsp:txBody>
      <dsp:txXfrm>
        <a:off x="6506900" y="107521"/>
        <a:ext cx="1401690" cy="889799"/>
      </dsp:txXfrm>
    </dsp:sp>
    <dsp:sp modelId="{EC1AE581-B2F3-4100-8552-0622A4298E1C}">
      <dsp:nvSpPr>
        <dsp:cNvPr id="0" name=""/>
        <dsp:cNvSpPr/>
      </dsp:nvSpPr>
      <dsp:spPr>
        <a:xfrm>
          <a:off x="5104370" y="997320"/>
          <a:ext cx="1401690" cy="3336507"/>
        </a:xfrm>
        <a:prstGeom prst="wedgeRectCallout">
          <a:avLst>
            <a:gd name="adj1" fmla="val 62500"/>
            <a:gd name="adj2" fmla="val 20830"/>
          </a:avLst>
        </a:prstGeom>
        <a:solidFill>
          <a:schemeClr val="accent2">
            <a:tint val="50000"/>
            <a:hueOff val="-937"/>
            <a:satOff val="-602"/>
            <a:lumOff val="35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Found the relationship between changes in emissions and economic growth</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5282309" y="997320"/>
        <a:ext cx="1223751" cy="3336507"/>
      </dsp:txXfrm>
    </dsp:sp>
    <dsp:sp modelId="{BA0D176D-67E0-4DA4-AE96-E73A20C76368}">
      <dsp:nvSpPr>
        <dsp:cNvPr id="0" name=""/>
        <dsp:cNvSpPr/>
      </dsp:nvSpPr>
      <dsp:spPr>
        <a:xfrm>
          <a:off x="5105209" y="218865"/>
          <a:ext cx="1401690" cy="778454"/>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4</a:t>
          </a:r>
          <a:br>
            <a:rPr lang="en-US" altLang="zh-CN" sz="1600" kern="1200"/>
          </a:br>
          <a:r>
            <a:rPr lang="en-US" altLang="zh-CN" sz="1600" kern="1200"/>
            <a:t>11/18</a:t>
          </a:r>
          <a:endParaRPr lang="zh-CN" altLang="en-US" sz="1600" kern="1200"/>
        </a:p>
      </dsp:txBody>
      <dsp:txXfrm>
        <a:off x="5105209" y="218865"/>
        <a:ext cx="1401690" cy="778454"/>
      </dsp:txXfrm>
    </dsp:sp>
    <dsp:sp modelId="{BBC5647B-261C-4C82-ABE3-FE6A4B115963}">
      <dsp:nvSpPr>
        <dsp:cNvPr id="0" name=""/>
        <dsp:cNvSpPr/>
      </dsp:nvSpPr>
      <dsp:spPr>
        <a:xfrm>
          <a:off x="3702679" y="997320"/>
          <a:ext cx="1401690" cy="3114297"/>
        </a:xfrm>
        <a:prstGeom prst="wedgeRectCallout">
          <a:avLst>
            <a:gd name="adj1" fmla="val 62500"/>
            <a:gd name="adj2" fmla="val 20830"/>
          </a:avLst>
        </a:prstGeom>
        <a:solidFill>
          <a:schemeClr val="accent2">
            <a:tint val="50000"/>
            <a:hueOff val="-1405"/>
            <a:satOff val="-902"/>
            <a:lumOff val="5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Generated an estimate of the </a:t>
          </a:r>
          <a:r>
            <a:rPr lang="en-US" altLang="zh-CN" sz="1400" kern="1200" err="1">
              <a:solidFill>
                <a:srgbClr val="666464"/>
              </a:solidFill>
              <a:latin typeface="Adobe Devanagari" panose="02040503050201020203" pitchFamily="18" charset="0"/>
              <a:cs typeface="Adobe Devanagari" panose="02040503050201020203" pitchFamily="18" charset="0"/>
            </a:rPr>
            <a:t>OpenWeatherMap</a:t>
          </a:r>
          <a:r>
            <a:rPr lang="en-US" altLang="zh-CN" sz="1400" kern="1200">
              <a:solidFill>
                <a:srgbClr val="666464"/>
              </a:solidFill>
              <a:latin typeface="Adobe Devanagari" panose="02040503050201020203" pitchFamily="18" charset="0"/>
              <a:cs typeface="Adobe Devanagari" panose="02040503050201020203" pitchFamily="18" charset="0"/>
            </a:rPr>
            <a:t> data from 2018-2020</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3880618" y="997320"/>
        <a:ext cx="1223751" cy="3114297"/>
      </dsp:txXfrm>
    </dsp:sp>
    <dsp:sp modelId="{C7D7C686-3AE4-45BF-9EC1-4FA652560D82}">
      <dsp:nvSpPr>
        <dsp:cNvPr id="0" name=""/>
        <dsp:cNvSpPr/>
      </dsp:nvSpPr>
      <dsp:spPr>
        <a:xfrm>
          <a:off x="3702679" y="333555"/>
          <a:ext cx="1401690" cy="667110"/>
        </a:xfrm>
        <a:prstGeom prst="rect">
          <a:avLst/>
        </a:prstGeom>
        <a:solidFill>
          <a:schemeClr val="accent2">
            <a:shade val="80000"/>
            <a:hueOff val="-3719"/>
            <a:satOff val="2222"/>
            <a:lumOff val="111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3</a:t>
          </a:r>
          <a:br>
            <a:rPr lang="en-US" altLang="zh-CN" sz="1600" kern="1200"/>
          </a:br>
          <a:r>
            <a:rPr lang="en-US" altLang="zh-CN" sz="1600" kern="1200"/>
            <a:t>10/21</a:t>
          </a:r>
          <a:endParaRPr lang="zh-CN" altLang="en-US" sz="1600" kern="1200"/>
        </a:p>
      </dsp:txBody>
      <dsp:txXfrm>
        <a:off x="3702679" y="333555"/>
        <a:ext cx="1401690" cy="667110"/>
      </dsp:txXfrm>
    </dsp:sp>
    <dsp:sp modelId="{8294E6CD-61A4-4F87-B02B-99E1D25AB09E}">
      <dsp:nvSpPr>
        <dsp:cNvPr id="0" name=""/>
        <dsp:cNvSpPr/>
      </dsp:nvSpPr>
      <dsp:spPr>
        <a:xfrm>
          <a:off x="2301827" y="997320"/>
          <a:ext cx="1401690" cy="2891608"/>
        </a:xfrm>
        <a:prstGeom prst="wedgeRectCallout">
          <a:avLst>
            <a:gd name="adj1" fmla="val 62500"/>
            <a:gd name="adj2" fmla="val 20830"/>
          </a:avLst>
        </a:prstGeom>
        <a:solidFill>
          <a:schemeClr val="accent2">
            <a:tint val="50000"/>
            <a:hueOff val="-1874"/>
            <a:satOff val="-1203"/>
            <a:lumOff val="7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Connected to API and created exploration visualization and presented to sponsor</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2484803" y="997320"/>
        <a:ext cx="1223751" cy="2891608"/>
      </dsp:txXfrm>
    </dsp:sp>
    <dsp:sp modelId="{C7A08477-4DAB-432B-8739-8C491F204C81}">
      <dsp:nvSpPr>
        <dsp:cNvPr id="0" name=""/>
        <dsp:cNvSpPr/>
      </dsp:nvSpPr>
      <dsp:spPr>
        <a:xfrm>
          <a:off x="2301827" y="441076"/>
          <a:ext cx="1401690" cy="556243"/>
        </a:xfrm>
        <a:prstGeom prst="rect">
          <a:avLst/>
        </a:prstGeom>
        <a:solidFill>
          <a:schemeClr val="accent2">
            <a:shade val="80000"/>
            <a:hueOff val="-4959"/>
            <a:satOff val="2963"/>
            <a:lumOff val="148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2</a:t>
          </a:r>
          <a:br>
            <a:rPr lang="en-US" altLang="zh-CN" sz="1600" kern="1200"/>
          </a:br>
          <a:r>
            <a:rPr lang="en-US" altLang="zh-CN" sz="1600" kern="1200"/>
            <a:t>10/07</a:t>
          </a:r>
          <a:endParaRPr lang="zh-CN" altLang="en-US" sz="1600" kern="1200"/>
        </a:p>
      </dsp:txBody>
      <dsp:txXfrm>
        <a:off x="2301827" y="441076"/>
        <a:ext cx="1401690" cy="556243"/>
      </dsp:txXfrm>
    </dsp:sp>
    <dsp:sp modelId="{5EA11AA9-5276-4B75-AAC5-C5FB76B51303}">
      <dsp:nvSpPr>
        <dsp:cNvPr id="0" name=""/>
        <dsp:cNvSpPr/>
      </dsp:nvSpPr>
      <dsp:spPr>
        <a:xfrm>
          <a:off x="900137" y="997320"/>
          <a:ext cx="1401690" cy="2669397"/>
        </a:xfrm>
        <a:prstGeom prst="wedgeRectCallout">
          <a:avLst>
            <a:gd name="adj1" fmla="val 62500"/>
            <a:gd name="adj2" fmla="val 20830"/>
          </a:avLst>
        </a:prstGeom>
        <a:solidFill>
          <a:schemeClr val="accent2">
            <a:tint val="50000"/>
            <a:hueOff val="-2342"/>
            <a:satOff val="-1504"/>
            <a:lumOff val="88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latin typeface="Adobe Devanagari" panose="02040503050201020203" pitchFamily="18" charset="0"/>
              <a:cs typeface="Adobe Devanagari" panose="02040503050201020203" pitchFamily="18" charset="0"/>
            </a:rPr>
            <a:t>Created Project Charter and presented to sponsor</a:t>
          </a:r>
          <a:endParaRPr lang="zh-CN" altLang="en-US" sz="1400" kern="1200">
            <a:solidFill>
              <a:srgbClr val="666464"/>
            </a:solidFill>
            <a:latin typeface="Adobe Devanagari" panose="02040503050201020203" pitchFamily="18" charset="0"/>
            <a:cs typeface="Adobe Devanagari" panose="02040503050201020203" pitchFamily="18" charset="0"/>
          </a:endParaRPr>
        </a:p>
      </dsp:txBody>
      <dsp:txXfrm>
        <a:off x="1078076" y="997320"/>
        <a:ext cx="1223751" cy="2669397"/>
      </dsp:txXfrm>
    </dsp:sp>
    <dsp:sp modelId="{19748EAB-6A26-41B2-B4F0-B4B56ECB3472}">
      <dsp:nvSpPr>
        <dsp:cNvPr id="0" name=""/>
        <dsp:cNvSpPr/>
      </dsp:nvSpPr>
      <dsp:spPr>
        <a:xfrm>
          <a:off x="900137" y="552420"/>
          <a:ext cx="1401690" cy="444899"/>
        </a:xfrm>
        <a:prstGeom prst="rect">
          <a:avLst/>
        </a:prstGeom>
        <a:solidFill>
          <a:schemeClr val="accent2">
            <a:shade val="80000"/>
            <a:hueOff val="-6199"/>
            <a:satOff val="3704"/>
            <a:lumOff val="185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711200">
            <a:lnSpc>
              <a:spcPct val="90000"/>
            </a:lnSpc>
            <a:spcBef>
              <a:spcPct val="0"/>
            </a:spcBef>
            <a:spcAft>
              <a:spcPct val="35000"/>
            </a:spcAft>
            <a:buNone/>
          </a:pPr>
          <a:r>
            <a:rPr lang="en-US" altLang="zh-CN" sz="1600" kern="1200"/>
            <a:t>Milestone 1</a:t>
          </a:r>
          <a:br>
            <a:rPr lang="en-US" altLang="zh-CN" sz="1600" kern="1200"/>
          </a:br>
          <a:r>
            <a:rPr lang="en-US" altLang="zh-CN" sz="1600" kern="1200"/>
            <a:t>10/02</a:t>
          </a:r>
          <a:endParaRPr lang="zh-CN" altLang="en-US" sz="1600" kern="1200"/>
        </a:p>
      </dsp:txBody>
      <dsp:txXfrm>
        <a:off x="900137" y="552420"/>
        <a:ext cx="1401690" cy="444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E6937-07AF-4484-BBBE-8DE8C79FDD8F}">
      <dsp:nvSpPr>
        <dsp:cNvPr id="0" name=""/>
        <dsp:cNvSpPr/>
      </dsp:nvSpPr>
      <dsp:spPr>
        <a:xfrm>
          <a:off x="3073766" y="1562662"/>
          <a:ext cx="91440" cy="290947"/>
        </a:xfrm>
        <a:custGeom>
          <a:avLst/>
          <a:gdLst/>
          <a:ahLst/>
          <a:cxnLst/>
          <a:rect l="0" t="0" r="0" b="0"/>
          <a:pathLst>
            <a:path>
              <a:moveTo>
                <a:pt x="45720" y="0"/>
              </a:moveTo>
              <a:lnTo>
                <a:pt x="45720" y="290947"/>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1D15CB-A8FE-4938-9171-99207D691BCD}">
      <dsp:nvSpPr>
        <dsp:cNvPr id="0" name=""/>
        <dsp:cNvSpPr/>
      </dsp:nvSpPr>
      <dsp:spPr>
        <a:xfrm>
          <a:off x="2202459" y="636463"/>
          <a:ext cx="917027" cy="290947"/>
        </a:xfrm>
        <a:custGeom>
          <a:avLst/>
          <a:gdLst/>
          <a:ahLst/>
          <a:cxnLst/>
          <a:rect l="0" t="0" r="0" b="0"/>
          <a:pathLst>
            <a:path>
              <a:moveTo>
                <a:pt x="0" y="0"/>
              </a:moveTo>
              <a:lnTo>
                <a:pt x="0" y="198272"/>
              </a:lnTo>
              <a:lnTo>
                <a:pt x="917027" y="198272"/>
              </a:lnTo>
              <a:lnTo>
                <a:pt x="917027" y="290947"/>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4378A9-04B9-42BE-BCA0-3CE27AF607EC}">
      <dsp:nvSpPr>
        <dsp:cNvPr id="0" name=""/>
        <dsp:cNvSpPr/>
      </dsp:nvSpPr>
      <dsp:spPr>
        <a:xfrm>
          <a:off x="1285431" y="1562662"/>
          <a:ext cx="611351" cy="290947"/>
        </a:xfrm>
        <a:custGeom>
          <a:avLst/>
          <a:gdLst/>
          <a:ahLst/>
          <a:cxnLst/>
          <a:rect l="0" t="0" r="0" b="0"/>
          <a:pathLst>
            <a:path>
              <a:moveTo>
                <a:pt x="0" y="0"/>
              </a:moveTo>
              <a:lnTo>
                <a:pt x="0" y="198272"/>
              </a:lnTo>
              <a:lnTo>
                <a:pt x="611351" y="198272"/>
              </a:lnTo>
              <a:lnTo>
                <a:pt x="611351" y="290947"/>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AFDA31-886D-45DC-ADD1-B791016709C3}">
      <dsp:nvSpPr>
        <dsp:cNvPr id="0" name=""/>
        <dsp:cNvSpPr/>
      </dsp:nvSpPr>
      <dsp:spPr>
        <a:xfrm>
          <a:off x="674079" y="1562662"/>
          <a:ext cx="611351" cy="290947"/>
        </a:xfrm>
        <a:custGeom>
          <a:avLst/>
          <a:gdLst/>
          <a:ahLst/>
          <a:cxnLst/>
          <a:rect l="0" t="0" r="0" b="0"/>
          <a:pathLst>
            <a:path>
              <a:moveTo>
                <a:pt x="611351" y="0"/>
              </a:moveTo>
              <a:lnTo>
                <a:pt x="611351" y="198272"/>
              </a:lnTo>
              <a:lnTo>
                <a:pt x="0" y="198272"/>
              </a:lnTo>
              <a:lnTo>
                <a:pt x="0" y="290947"/>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570F8B-589E-45BE-BE83-3A6B055B627A}">
      <dsp:nvSpPr>
        <dsp:cNvPr id="0" name=""/>
        <dsp:cNvSpPr/>
      </dsp:nvSpPr>
      <dsp:spPr>
        <a:xfrm>
          <a:off x="1285431" y="636463"/>
          <a:ext cx="917027" cy="290947"/>
        </a:xfrm>
        <a:custGeom>
          <a:avLst/>
          <a:gdLst/>
          <a:ahLst/>
          <a:cxnLst/>
          <a:rect l="0" t="0" r="0" b="0"/>
          <a:pathLst>
            <a:path>
              <a:moveTo>
                <a:pt x="917027" y="0"/>
              </a:moveTo>
              <a:lnTo>
                <a:pt x="917027" y="198272"/>
              </a:lnTo>
              <a:lnTo>
                <a:pt x="0" y="198272"/>
              </a:lnTo>
              <a:lnTo>
                <a:pt x="0" y="290947"/>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258D65-9DAA-4420-8C21-37F563AC5C2F}">
      <dsp:nvSpPr>
        <dsp:cNvPr id="0" name=""/>
        <dsp:cNvSpPr/>
      </dsp:nvSpPr>
      <dsp:spPr>
        <a:xfrm>
          <a:off x="1702261" y="1213"/>
          <a:ext cx="1000394" cy="635250"/>
        </a:xfrm>
        <a:prstGeom prst="roundRect">
          <a:avLst>
            <a:gd name="adj" fmla="val 10000"/>
          </a:avLst>
        </a:prstGeom>
        <a:solidFill>
          <a:schemeClr val="accent2">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52E212-9226-44EB-8D3D-42AE8CA2C08C}">
      <dsp:nvSpPr>
        <dsp:cNvPr id="0" name=""/>
        <dsp:cNvSpPr/>
      </dsp:nvSpPr>
      <dsp:spPr>
        <a:xfrm>
          <a:off x="1813416" y="106810"/>
          <a:ext cx="1000394" cy="635250"/>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kern="1200">
              <a:solidFill>
                <a:srgbClr val="666464"/>
              </a:solidFill>
            </a:rPr>
            <a:t>City</a:t>
          </a:r>
          <a:endParaRPr lang="zh-CN" altLang="en-US" sz="2800" kern="1200">
            <a:solidFill>
              <a:srgbClr val="666464"/>
            </a:solidFill>
          </a:endParaRPr>
        </a:p>
      </dsp:txBody>
      <dsp:txXfrm>
        <a:off x="1832022" y="125416"/>
        <a:ext cx="963182" cy="598038"/>
      </dsp:txXfrm>
    </dsp:sp>
    <dsp:sp modelId="{9E0E3796-B791-45C4-AC7D-FD50F49256A4}">
      <dsp:nvSpPr>
        <dsp:cNvPr id="0" name=""/>
        <dsp:cNvSpPr/>
      </dsp:nvSpPr>
      <dsp:spPr>
        <a:xfrm>
          <a:off x="785234" y="927411"/>
          <a:ext cx="1000394" cy="635250"/>
        </a:xfrm>
        <a:prstGeom prst="roundRect">
          <a:avLst>
            <a:gd name="adj" fmla="val 10000"/>
          </a:avLst>
        </a:prstGeom>
        <a:solidFill>
          <a:schemeClr val="accent2">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20F125-93EF-44D9-B0DF-F003FA1E55C4}">
      <dsp:nvSpPr>
        <dsp:cNvPr id="0" name=""/>
        <dsp:cNvSpPr/>
      </dsp:nvSpPr>
      <dsp:spPr>
        <a:xfrm>
          <a:off x="896388" y="1033008"/>
          <a:ext cx="1000394" cy="635250"/>
        </a:xfrm>
        <a:prstGeom prst="roundRect">
          <a:avLst>
            <a:gd name="adj" fmla="val 10000"/>
          </a:avLst>
        </a:prstGeom>
        <a:solidFill>
          <a:schemeClr val="lt1">
            <a:alpha val="90000"/>
            <a:hueOff val="0"/>
            <a:satOff val="0"/>
            <a:lumOff val="0"/>
            <a:alphaOff val="0"/>
          </a:schemeClr>
        </a:solid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rPr>
            <a:t>Station 1</a:t>
          </a:r>
          <a:endParaRPr lang="zh-CN" altLang="en-US" sz="1400" kern="1200">
            <a:solidFill>
              <a:srgbClr val="666464"/>
            </a:solidFill>
          </a:endParaRPr>
        </a:p>
      </dsp:txBody>
      <dsp:txXfrm>
        <a:off x="914994" y="1051614"/>
        <a:ext cx="963182" cy="598038"/>
      </dsp:txXfrm>
    </dsp:sp>
    <dsp:sp modelId="{836835AA-9F95-4D19-B301-F9207E77262B}">
      <dsp:nvSpPr>
        <dsp:cNvPr id="0" name=""/>
        <dsp:cNvSpPr/>
      </dsp:nvSpPr>
      <dsp:spPr>
        <a:xfrm>
          <a:off x="173882" y="1853609"/>
          <a:ext cx="1000394" cy="635250"/>
        </a:xfrm>
        <a:prstGeom prst="roundRect">
          <a:avLst>
            <a:gd name="adj" fmla="val 10000"/>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6CC0-E295-40C6-8638-92ADCA6DC47F}">
      <dsp:nvSpPr>
        <dsp:cNvPr id="0" name=""/>
        <dsp:cNvSpPr/>
      </dsp:nvSpPr>
      <dsp:spPr>
        <a:xfrm>
          <a:off x="285037" y="1959207"/>
          <a:ext cx="1000394" cy="635250"/>
        </a:xfrm>
        <a:prstGeom prst="roundRect">
          <a:avLst>
            <a:gd name="adj" fmla="val 10000"/>
          </a:avLst>
        </a:prstGeom>
        <a:solidFill>
          <a:schemeClr val="lt1">
            <a:alpha val="90000"/>
            <a:hueOff val="0"/>
            <a:satOff val="0"/>
            <a:lumOff val="0"/>
            <a:alphaOff val="0"/>
          </a:schemeClr>
        </a:solid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a:solidFill>
                <a:srgbClr val="666464"/>
              </a:solidFill>
            </a:rPr>
            <a:t>File 1</a:t>
          </a:r>
          <a:endParaRPr lang="zh-CN" altLang="en-US" sz="1800" kern="1200">
            <a:solidFill>
              <a:srgbClr val="666464"/>
            </a:solidFill>
          </a:endParaRPr>
        </a:p>
      </dsp:txBody>
      <dsp:txXfrm>
        <a:off x="303643" y="1977813"/>
        <a:ext cx="963182" cy="598038"/>
      </dsp:txXfrm>
    </dsp:sp>
    <dsp:sp modelId="{6C7ECD47-331D-4C77-B9F1-3B35D72438A1}">
      <dsp:nvSpPr>
        <dsp:cNvPr id="0" name=""/>
        <dsp:cNvSpPr/>
      </dsp:nvSpPr>
      <dsp:spPr>
        <a:xfrm>
          <a:off x="1396586" y="1853609"/>
          <a:ext cx="1000394" cy="635250"/>
        </a:xfrm>
        <a:prstGeom prst="roundRect">
          <a:avLst>
            <a:gd name="adj" fmla="val 10000"/>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DE62F-F3B4-4CBB-9E69-6E8FE94D2D98}">
      <dsp:nvSpPr>
        <dsp:cNvPr id="0" name=""/>
        <dsp:cNvSpPr/>
      </dsp:nvSpPr>
      <dsp:spPr>
        <a:xfrm>
          <a:off x="1507740" y="1959207"/>
          <a:ext cx="1000394" cy="635250"/>
        </a:xfrm>
        <a:prstGeom prst="roundRect">
          <a:avLst>
            <a:gd name="adj" fmla="val 10000"/>
          </a:avLst>
        </a:prstGeom>
        <a:solidFill>
          <a:schemeClr val="lt1">
            <a:alpha val="90000"/>
            <a:hueOff val="0"/>
            <a:satOff val="0"/>
            <a:lumOff val="0"/>
            <a:alphaOff val="0"/>
          </a:schemeClr>
        </a:solid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a:solidFill>
                <a:srgbClr val="666464"/>
              </a:solidFill>
            </a:rPr>
            <a:t>File 2</a:t>
          </a:r>
          <a:endParaRPr lang="zh-CN" altLang="en-US" sz="1800" kern="1200">
            <a:solidFill>
              <a:srgbClr val="666464"/>
            </a:solidFill>
          </a:endParaRPr>
        </a:p>
      </dsp:txBody>
      <dsp:txXfrm>
        <a:off x="1526346" y="1977813"/>
        <a:ext cx="963182" cy="598038"/>
      </dsp:txXfrm>
    </dsp:sp>
    <dsp:sp modelId="{A66528EF-7850-4D1C-A59A-333B156A03B8}">
      <dsp:nvSpPr>
        <dsp:cNvPr id="0" name=""/>
        <dsp:cNvSpPr/>
      </dsp:nvSpPr>
      <dsp:spPr>
        <a:xfrm>
          <a:off x="2619289" y="927411"/>
          <a:ext cx="1000394" cy="635250"/>
        </a:xfrm>
        <a:prstGeom prst="roundRect">
          <a:avLst>
            <a:gd name="adj" fmla="val 10000"/>
          </a:avLst>
        </a:prstGeom>
        <a:solidFill>
          <a:schemeClr val="accent2">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6659BE-40A2-4D9C-8976-82B85AB3B65F}">
      <dsp:nvSpPr>
        <dsp:cNvPr id="0" name=""/>
        <dsp:cNvSpPr/>
      </dsp:nvSpPr>
      <dsp:spPr>
        <a:xfrm>
          <a:off x="2730444" y="1033008"/>
          <a:ext cx="1000394" cy="635250"/>
        </a:xfrm>
        <a:prstGeom prst="roundRect">
          <a:avLst>
            <a:gd name="adj" fmla="val 10000"/>
          </a:avLst>
        </a:prstGeom>
        <a:solidFill>
          <a:schemeClr val="lt1">
            <a:alpha val="90000"/>
            <a:hueOff val="0"/>
            <a:satOff val="0"/>
            <a:lumOff val="0"/>
            <a:alphaOff val="0"/>
          </a:schemeClr>
        </a:solid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a:solidFill>
                <a:srgbClr val="666464"/>
              </a:solidFill>
            </a:rPr>
            <a:t>Station 2</a:t>
          </a:r>
          <a:endParaRPr lang="zh-CN" altLang="en-US" sz="1400" kern="1200">
            <a:solidFill>
              <a:srgbClr val="666464"/>
            </a:solidFill>
          </a:endParaRPr>
        </a:p>
      </dsp:txBody>
      <dsp:txXfrm>
        <a:off x="2749050" y="1051614"/>
        <a:ext cx="963182" cy="598038"/>
      </dsp:txXfrm>
    </dsp:sp>
    <dsp:sp modelId="{9007F7D1-9976-4327-B069-C9BBF59A6A07}">
      <dsp:nvSpPr>
        <dsp:cNvPr id="0" name=""/>
        <dsp:cNvSpPr/>
      </dsp:nvSpPr>
      <dsp:spPr>
        <a:xfrm>
          <a:off x="2619289" y="1853609"/>
          <a:ext cx="1000394" cy="635250"/>
        </a:xfrm>
        <a:prstGeom prst="roundRect">
          <a:avLst>
            <a:gd name="adj" fmla="val 10000"/>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230D9-36B0-42E1-ABAD-549A4D3263A0}">
      <dsp:nvSpPr>
        <dsp:cNvPr id="0" name=""/>
        <dsp:cNvSpPr/>
      </dsp:nvSpPr>
      <dsp:spPr>
        <a:xfrm>
          <a:off x="2730444" y="1959207"/>
          <a:ext cx="1000394" cy="635250"/>
        </a:xfrm>
        <a:prstGeom prst="roundRect">
          <a:avLst>
            <a:gd name="adj" fmla="val 10000"/>
          </a:avLst>
        </a:prstGeom>
        <a:solidFill>
          <a:schemeClr val="lt1">
            <a:alpha val="90000"/>
            <a:hueOff val="0"/>
            <a:satOff val="0"/>
            <a:lumOff val="0"/>
            <a:alphaOff val="0"/>
          </a:schemeClr>
        </a:solid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a:solidFill>
                <a:srgbClr val="666464"/>
              </a:solidFill>
            </a:rPr>
            <a:t>File 1</a:t>
          </a:r>
          <a:endParaRPr lang="zh-CN" altLang="en-US" sz="1800" kern="1200">
            <a:solidFill>
              <a:srgbClr val="666464"/>
            </a:solidFill>
          </a:endParaRPr>
        </a:p>
      </dsp:txBody>
      <dsp:txXfrm>
        <a:off x="2749050" y="1977813"/>
        <a:ext cx="963182" cy="5980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72370-DD0F-4B1F-A58C-BA5D300CBA04}">
      <dsp:nvSpPr>
        <dsp:cNvPr id="0" name=""/>
        <dsp:cNvSpPr/>
      </dsp:nvSpPr>
      <dsp:spPr>
        <a:xfrm>
          <a:off x="2724532" y="1143445"/>
          <a:ext cx="195061" cy="637256"/>
        </a:xfrm>
        <a:custGeom>
          <a:avLst/>
          <a:gdLst/>
          <a:ahLst/>
          <a:cxnLst/>
          <a:rect l="0" t="0" r="0" b="0"/>
          <a:pathLst>
            <a:path>
              <a:moveTo>
                <a:pt x="195061" y="0"/>
              </a:moveTo>
              <a:lnTo>
                <a:pt x="195061" y="637256"/>
              </a:lnTo>
              <a:lnTo>
                <a:pt x="0" y="63725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FFECE9-B063-4524-93A9-801206079B2D}">
      <dsp:nvSpPr>
        <dsp:cNvPr id="0" name=""/>
        <dsp:cNvSpPr/>
      </dsp:nvSpPr>
      <dsp:spPr>
        <a:xfrm>
          <a:off x="2919594" y="1143445"/>
          <a:ext cx="1532107" cy="1274512"/>
        </a:xfrm>
        <a:custGeom>
          <a:avLst/>
          <a:gdLst/>
          <a:ahLst/>
          <a:cxnLst/>
          <a:rect l="0" t="0" r="0" b="0"/>
          <a:pathLst>
            <a:path>
              <a:moveTo>
                <a:pt x="0" y="0"/>
              </a:moveTo>
              <a:lnTo>
                <a:pt x="0" y="1136549"/>
              </a:lnTo>
              <a:lnTo>
                <a:pt x="1532107" y="1136549"/>
              </a:lnTo>
              <a:lnTo>
                <a:pt x="1532107" y="127451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80DBCE-026B-4F53-B944-002E7CF5569D}">
      <dsp:nvSpPr>
        <dsp:cNvPr id="0" name=""/>
        <dsp:cNvSpPr/>
      </dsp:nvSpPr>
      <dsp:spPr>
        <a:xfrm>
          <a:off x="2873874" y="1143445"/>
          <a:ext cx="91440" cy="1274512"/>
        </a:xfrm>
        <a:custGeom>
          <a:avLst/>
          <a:gdLst/>
          <a:ahLst/>
          <a:cxnLst/>
          <a:rect l="0" t="0" r="0" b="0"/>
          <a:pathLst>
            <a:path>
              <a:moveTo>
                <a:pt x="45720" y="0"/>
              </a:moveTo>
              <a:lnTo>
                <a:pt x="45720" y="127451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D405FF-9132-432C-8B34-A2A954363C14}">
      <dsp:nvSpPr>
        <dsp:cNvPr id="0" name=""/>
        <dsp:cNvSpPr/>
      </dsp:nvSpPr>
      <dsp:spPr>
        <a:xfrm>
          <a:off x="1387486" y="3009226"/>
          <a:ext cx="766053" cy="341621"/>
        </a:xfrm>
        <a:custGeom>
          <a:avLst/>
          <a:gdLst/>
          <a:ahLst/>
          <a:cxnLst/>
          <a:rect l="0" t="0" r="0" b="0"/>
          <a:pathLst>
            <a:path>
              <a:moveTo>
                <a:pt x="0" y="0"/>
              </a:moveTo>
              <a:lnTo>
                <a:pt x="0" y="203659"/>
              </a:lnTo>
              <a:lnTo>
                <a:pt x="766053" y="203659"/>
              </a:lnTo>
              <a:lnTo>
                <a:pt x="766053" y="34162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CDC4B8-EC91-4CBF-B885-35A7C7D3EB0D}">
      <dsp:nvSpPr>
        <dsp:cNvPr id="0" name=""/>
        <dsp:cNvSpPr/>
      </dsp:nvSpPr>
      <dsp:spPr>
        <a:xfrm>
          <a:off x="621433" y="3009226"/>
          <a:ext cx="766053" cy="341621"/>
        </a:xfrm>
        <a:custGeom>
          <a:avLst/>
          <a:gdLst/>
          <a:ahLst/>
          <a:cxnLst/>
          <a:rect l="0" t="0" r="0" b="0"/>
          <a:pathLst>
            <a:path>
              <a:moveTo>
                <a:pt x="766053" y="0"/>
              </a:moveTo>
              <a:lnTo>
                <a:pt x="766053" y="203659"/>
              </a:lnTo>
              <a:lnTo>
                <a:pt x="0" y="203659"/>
              </a:lnTo>
              <a:lnTo>
                <a:pt x="0" y="34162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EDBFF4-7203-4274-B4C4-850FCE98E421}">
      <dsp:nvSpPr>
        <dsp:cNvPr id="0" name=""/>
        <dsp:cNvSpPr/>
      </dsp:nvSpPr>
      <dsp:spPr>
        <a:xfrm>
          <a:off x="1387486" y="1143445"/>
          <a:ext cx="1532107" cy="1274512"/>
        </a:xfrm>
        <a:custGeom>
          <a:avLst/>
          <a:gdLst/>
          <a:ahLst/>
          <a:cxnLst/>
          <a:rect l="0" t="0" r="0" b="0"/>
          <a:pathLst>
            <a:path>
              <a:moveTo>
                <a:pt x="1532107" y="0"/>
              </a:moveTo>
              <a:lnTo>
                <a:pt x="1532107" y="1136549"/>
              </a:lnTo>
              <a:lnTo>
                <a:pt x="0" y="1136549"/>
              </a:lnTo>
              <a:lnTo>
                <a:pt x="0" y="127451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B98B43-CCB5-49C9-BD08-891A01406169}">
      <dsp:nvSpPr>
        <dsp:cNvPr id="0" name=""/>
        <dsp:cNvSpPr/>
      </dsp:nvSpPr>
      <dsp:spPr>
        <a:xfrm>
          <a:off x="2348602" y="552176"/>
          <a:ext cx="1141983" cy="59126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83435" numCol="1" spcCol="1270" anchor="ctr" anchorCtr="0">
          <a:noAutofit/>
        </a:bodyPr>
        <a:lstStyle/>
        <a:p>
          <a:pPr marL="0" lvl="0" indent="0" algn="ctr" defTabSz="889000">
            <a:lnSpc>
              <a:spcPct val="90000"/>
            </a:lnSpc>
            <a:spcBef>
              <a:spcPct val="0"/>
            </a:spcBef>
            <a:spcAft>
              <a:spcPct val="35000"/>
            </a:spcAft>
            <a:buNone/>
          </a:pPr>
          <a:r>
            <a:rPr lang="en-US" altLang="zh-CN" sz="2000" kern="1200"/>
            <a:t>City</a:t>
          </a:r>
          <a:endParaRPr lang="zh-CN" altLang="en-US" sz="2000" kern="1200"/>
        </a:p>
      </dsp:txBody>
      <dsp:txXfrm>
        <a:off x="2348602" y="552176"/>
        <a:ext cx="1141983" cy="591268"/>
      </dsp:txXfrm>
    </dsp:sp>
    <dsp:sp modelId="{C47F7FF6-1E58-48BA-A637-CE2940315FC6}">
      <dsp:nvSpPr>
        <dsp:cNvPr id="0" name=""/>
        <dsp:cNvSpPr/>
      </dsp:nvSpPr>
      <dsp:spPr>
        <a:xfrm>
          <a:off x="2576999" y="1012052"/>
          <a:ext cx="1027785" cy="19708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2576999" y="1012052"/>
        <a:ext cx="1027785" cy="197089"/>
      </dsp:txXfrm>
    </dsp:sp>
    <dsp:sp modelId="{B55AFB98-3752-451C-AC1A-C37A52932602}">
      <dsp:nvSpPr>
        <dsp:cNvPr id="0" name=""/>
        <dsp:cNvSpPr/>
      </dsp:nvSpPr>
      <dsp:spPr>
        <a:xfrm>
          <a:off x="816494" y="2417958"/>
          <a:ext cx="1141983" cy="59126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83435" numCol="1" spcCol="1270" anchor="ctr" anchorCtr="0">
          <a:noAutofit/>
        </a:bodyPr>
        <a:lstStyle/>
        <a:p>
          <a:pPr marL="0" lvl="0" indent="0" algn="ctr" defTabSz="889000">
            <a:lnSpc>
              <a:spcPct val="90000"/>
            </a:lnSpc>
            <a:spcBef>
              <a:spcPct val="0"/>
            </a:spcBef>
            <a:spcAft>
              <a:spcPct val="35000"/>
            </a:spcAft>
            <a:buNone/>
          </a:pPr>
          <a:r>
            <a:rPr lang="en-US" altLang="zh-CN" sz="2000" kern="1200"/>
            <a:t>Gov</a:t>
          </a:r>
          <a:endParaRPr lang="zh-CN" altLang="en-US" sz="2000" kern="1200"/>
        </a:p>
      </dsp:txBody>
      <dsp:txXfrm>
        <a:off x="816494" y="2417958"/>
        <a:ext cx="1141983" cy="591268"/>
      </dsp:txXfrm>
    </dsp:sp>
    <dsp:sp modelId="{1C1854C6-84AA-4953-9D6D-34C4C74E24A1}">
      <dsp:nvSpPr>
        <dsp:cNvPr id="0" name=""/>
        <dsp:cNvSpPr/>
      </dsp:nvSpPr>
      <dsp:spPr>
        <a:xfrm>
          <a:off x="1044891" y="2877833"/>
          <a:ext cx="1027785" cy="19708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1044891" y="2877833"/>
        <a:ext cx="1027785" cy="197089"/>
      </dsp:txXfrm>
    </dsp:sp>
    <dsp:sp modelId="{C720058C-6260-4C95-98B0-4B6FCAE9371F}">
      <dsp:nvSpPr>
        <dsp:cNvPr id="0" name=""/>
        <dsp:cNvSpPr/>
      </dsp:nvSpPr>
      <dsp:spPr>
        <a:xfrm>
          <a:off x="50441" y="3350848"/>
          <a:ext cx="1141983" cy="59126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83435" numCol="1" spcCol="1270" anchor="ctr" anchorCtr="0">
          <a:noAutofit/>
        </a:bodyPr>
        <a:lstStyle/>
        <a:p>
          <a:pPr marL="0" lvl="0" indent="0" algn="ctr" defTabSz="889000">
            <a:lnSpc>
              <a:spcPct val="90000"/>
            </a:lnSpc>
            <a:spcBef>
              <a:spcPct val="0"/>
            </a:spcBef>
            <a:spcAft>
              <a:spcPct val="35000"/>
            </a:spcAft>
            <a:buNone/>
          </a:pPr>
          <a:r>
            <a:rPr lang="en-US" altLang="zh-CN" sz="2000" kern="1200"/>
            <a:t>Station 1</a:t>
          </a:r>
          <a:endParaRPr lang="zh-CN" altLang="en-US" sz="2000" kern="1200"/>
        </a:p>
      </dsp:txBody>
      <dsp:txXfrm>
        <a:off x="50441" y="3350848"/>
        <a:ext cx="1141983" cy="591268"/>
      </dsp:txXfrm>
    </dsp:sp>
    <dsp:sp modelId="{7E1A53F1-2B3B-4711-B5BF-9BE07E0E15B9}">
      <dsp:nvSpPr>
        <dsp:cNvPr id="0" name=""/>
        <dsp:cNvSpPr/>
      </dsp:nvSpPr>
      <dsp:spPr>
        <a:xfrm>
          <a:off x="278837" y="3810724"/>
          <a:ext cx="1027785" cy="19708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278837" y="3810724"/>
        <a:ext cx="1027785" cy="197089"/>
      </dsp:txXfrm>
    </dsp:sp>
    <dsp:sp modelId="{96D9AC27-C4C9-47AD-842D-D60596B41CAD}">
      <dsp:nvSpPr>
        <dsp:cNvPr id="0" name=""/>
        <dsp:cNvSpPr/>
      </dsp:nvSpPr>
      <dsp:spPr>
        <a:xfrm>
          <a:off x="1582548" y="3350848"/>
          <a:ext cx="1141983" cy="59126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83435" numCol="1" spcCol="1270" anchor="ctr" anchorCtr="0">
          <a:noAutofit/>
        </a:bodyPr>
        <a:lstStyle/>
        <a:p>
          <a:pPr marL="0" lvl="0" indent="0" algn="ctr" defTabSz="889000">
            <a:lnSpc>
              <a:spcPct val="90000"/>
            </a:lnSpc>
            <a:spcBef>
              <a:spcPct val="0"/>
            </a:spcBef>
            <a:spcAft>
              <a:spcPct val="35000"/>
            </a:spcAft>
            <a:buNone/>
          </a:pPr>
          <a:r>
            <a:rPr lang="en-US" altLang="zh-CN" sz="2000" kern="1200"/>
            <a:t>Station 2</a:t>
          </a:r>
          <a:endParaRPr lang="zh-CN" altLang="en-US" sz="2000" kern="1200"/>
        </a:p>
      </dsp:txBody>
      <dsp:txXfrm>
        <a:off x="1582548" y="3350848"/>
        <a:ext cx="1141983" cy="591268"/>
      </dsp:txXfrm>
    </dsp:sp>
    <dsp:sp modelId="{DE68CFD5-B150-4C08-9DDD-8A45F1F5980E}">
      <dsp:nvSpPr>
        <dsp:cNvPr id="0" name=""/>
        <dsp:cNvSpPr/>
      </dsp:nvSpPr>
      <dsp:spPr>
        <a:xfrm>
          <a:off x="1810945" y="3810724"/>
          <a:ext cx="1027785" cy="19708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1810945" y="3810724"/>
        <a:ext cx="1027785" cy="197089"/>
      </dsp:txXfrm>
    </dsp:sp>
    <dsp:sp modelId="{ACB2FA3B-7636-4542-B72F-B07D021A7AF5}">
      <dsp:nvSpPr>
        <dsp:cNvPr id="0" name=""/>
        <dsp:cNvSpPr/>
      </dsp:nvSpPr>
      <dsp:spPr>
        <a:xfrm>
          <a:off x="2348602" y="2417958"/>
          <a:ext cx="1141983" cy="59126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83435" numCol="1" spcCol="1270" anchor="ctr" anchorCtr="0">
          <a:noAutofit/>
        </a:bodyPr>
        <a:lstStyle/>
        <a:p>
          <a:pPr marL="0" lvl="0" indent="0" algn="ctr" defTabSz="889000">
            <a:lnSpc>
              <a:spcPct val="90000"/>
            </a:lnSpc>
            <a:spcBef>
              <a:spcPct val="0"/>
            </a:spcBef>
            <a:spcAft>
              <a:spcPct val="35000"/>
            </a:spcAft>
            <a:buNone/>
          </a:pPr>
          <a:r>
            <a:rPr lang="en-US" altLang="zh-CN" sz="2000" kern="1200"/>
            <a:t>Satellite</a:t>
          </a:r>
          <a:endParaRPr lang="zh-CN" altLang="en-US" sz="2000" kern="1200"/>
        </a:p>
      </dsp:txBody>
      <dsp:txXfrm>
        <a:off x="2348602" y="2417958"/>
        <a:ext cx="1141983" cy="591268"/>
      </dsp:txXfrm>
    </dsp:sp>
    <dsp:sp modelId="{233A4EEB-996C-4702-A3BD-34BF577160E2}">
      <dsp:nvSpPr>
        <dsp:cNvPr id="0" name=""/>
        <dsp:cNvSpPr/>
      </dsp:nvSpPr>
      <dsp:spPr>
        <a:xfrm>
          <a:off x="2576999" y="2877833"/>
          <a:ext cx="1027785" cy="19708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2576999" y="2877833"/>
        <a:ext cx="1027785" cy="197089"/>
      </dsp:txXfrm>
    </dsp:sp>
    <dsp:sp modelId="{DC645319-D668-485D-B95A-AB799C1A96AB}">
      <dsp:nvSpPr>
        <dsp:cNvPr id="0" name=""/>
        <dsp:cNvSpPr/>
      </dsp:nvSpPr>
      <dsp:spPr>
        <a:xfrm>
          <a:off x="3880710" y="2417958"/>
          <a:ext cx="1141983" cy="59126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83435" numCol="1" spcCol="1270" anchor="ctr" anchorCtr="0">
          <a:noAutofit/>
        </a:bodyPr>
        <a:lstStyle/>
        <a:p>
          <a:pPr marL="0" lvl="0" indent="0" algn="ctr" defTabSz="889000">
            <a:lnSpc>
              <a:spcPct val="90000"/>
            </a:lnSpc>
            <a:spcBef>
              <a:spcPct val="0"/>
            </a:spcBef>
            <a:spcAft>
              <a:spcPct val="35000"/>
            </a:spcAft>
            <a:buNone/>
          </a:pPr>
          <a:r>
            <a:rPr lang="en-US" altLang="zh-CN" sz="2000" kern="1200"/>
            <a:t>Transport</a:t>
          </a:r>
          <a:endParaRPr lang="zh-CN" altLang="en-US" sz="2000" kern="1200"/>
        </a:p>
      </dsp:txBody>
      <dsp:txXfrm>
        <a:off x="3880710" y="2417958"/>
        <a:ext cx="1141983" cy="591268"/>
      </dsp:txXfrm>
    </dsp:sp>
    <dsp:sp modelId="{61C34D1F-71BC-40CA-93DA-C9EAA4452F40}">
      <dsp:nvSpPr>
        <dsp:cNvPr id="0" name=""/>
        <dsp:cNvSpPr/>
      </dsp:nvSpPr>
      <dsp:spPr>
        <a:xfrm>
          <a:off x="4109107" y="2877833"/>
          <a:ext cx="1027785" cy="19708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4109107" y="2877833"/>
        <a:ext cx="1027785" cy="197089"/>
      </dsp:txXfrm>
    </dsp:sp>
    <dsp:sp modelId="{EC8873CE-2C97-414A-8FB9-3F5CCD7469FF}">
      <dsp:nvSpPr>
        <dsp:cNvPr id="0" name=""/>
        <dsp:cNvSpPr/>
      </dsp:nvSpPr>
      <dsp:spPr>
        <a:xfrm>
          <a:off x="1582548" y="1485067"/>
          <a:ext cx="1141983" cy="59126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83435" numCol="1" spcCol="1270" anchor="ctr" anchorCtr="0">
          <a:noAutofit/>
        </a:bodyPr>
        <a:lstStyle/>
        <a:p>
          <a:pPr marL="0" lvl="0" indent="0" algn="ctr" defTabSz="889000">
            <a:lnSpc>
              <a:spcPct val="90000"/>
            </a:lnSpc>
            <a:spcBef>
              <a:spcPct val="0"/>
            </a:spcBef>
            <a:spcAft>
              <a:spcPct val="35000"/>
            </a:spcAft>
            <a:buNone/>
          </a:pPr>
          <a:r>
            <a:rPr lang="en-US" altLang="zh-CN" sz="2000" kern="1200"/>
            <a:t>API</a:t>
          </a:r>
          <a:endParaRPr lang="zh-CN" altLang="en-US" sz="2000" kern="1200"/>
        </a:p>
      </dsp:txBody>
      <dsp:txXfrm>
        <a:off x="1582548" y="1485067"/>
        <a:ext cx="1141983" cy="591268"/>
      </dsp:txXfrm>
    </dsp:sp>
    <dsp:sp modelId="{5F0AC6A3-04B9-49EE-A857-C9833830D367}">
      <dsp:nvSpPr>
        <dsp:cNvPr id="0" name=""/>
        <dsp:cNvSpPr/>
      </dsp:nvSpPr>
      <dsp:spPr>
        <a:xfrm>
          <a:off x="1810945" y="1944943"/>
          <a:ext cx="1027785" cy="19708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1810945" y="1944943"/>
        <a:ext cx="1027785" cy="1970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C8E14-B00F-4BA9-910D-9B5F825890B4}">
      <dsp:nvSpPr>
        <dsp:cNvPr id="0" name=""/>
        <dsp:cNvSpPr/>
      </dsp:nvSpPr>
      <dsp:spPr>
        <a:xfrm>
          <a:off x="2974208" y="2147749"/>
          <a:ext cx="2331791" cy="349646"/>
        </a:xfrm>
        <a:custGeom>
          <a:avLst/>
          <a:gdLst/>
          <a:ahLst/>
          <a:cxnLst/>
          <a:rect l="0" t="0" r="0" b="0"/>
          <a:pathLst>
            <a:path>
              <a:moveTo>
                <a:pt x="0" y="0"/>
              </a:moveTo>
              <a:lnTo>
                <a:pt x="0" y="209594"/>
              </a:lnTo>
              <a:lnTo>
                <a:pt x="2331791" y="209594"/>
              </a:lnTo>
              <a:lnTo>
                <a:pt x="2331791" y="34964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FFECE9-B063-4524-93A9-801206079B2D}">
      <dsp:nvSpPr>
        <dsp:cNvPr id="0" name=""/>
        <dsp:cNvSpPr/>
      </dsp:nvSpPr>
      <dsp:spPr>
        <a:xfrm>
          <a:off x="2974208" y="2147749"/>
          <a:ext cx="776479" cy="349646"/>
        </a:xfrm>
        <a:custGeom>
          <a:avLst/>
          <a:gdLst/>
          <a:ahLst/>
          <a:cxnLst/>
          <a:rect l="0" t="0" r="0" b="0"/>
          <a:pathLst>
            <a:path>
              <a:moveTo>
                <a:pt x="0" y="0"/>
              </a:moveTo>
              <a:lnTo>
                <a:pt x="0" y="209594"/>
              </a:lnTo>
              <a:lnTo>
                <a:pt x="776479" y="209594"/>
              </a:lnTo>
              <a:lnTo>
                <a:pt x="776479" y="34964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80DBCE-026B-4F53-B944-002E7CF5569D}">
      <dsp:nvSpPr>
        <dsp:cNvPr id="0" name=""/>
        <dsp:cNvSpPr/>
      </dsp:nvSpPr>
      <dsp:spPr>
        <a:xfrm>
          <a:off x="2195375" y="2147749"/>
          <a:ext cx="778832" cy="349646"/>
        </a:xfrm>
        <a:custGeom>
          <a:avLst/>
          <a:gdLst/>
          <a:ahLst/>
          <a:cxnLst/>
          <a:rect l="0" t="0" r="0" b="0"/>
          <a:pathLst>
            <a:path>
              <a:moveTo>
                <a:pt x="778832" y="0"/>
              </a:moveTo>
              <a:lnTo>
                <a:pt x="778832" y="209594"/>
              </a:lnTo>
              <a:lnTo>
                <a:pt x="0" y="209594"/>
              </a:lnTo>
              <a:lnTo>
                <a:pt x="0" y="34964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D405FF-9132-432C-8B34-A2A954363C14}">
      <dsp:nvSpPr>
        <dsp:cNvPr id="0" name=""/>
        <dsp:cNvSpPr/>
      </dsp:nvSpPr>
      <dsp:spPr>
        <a:xfrm>
          <a:off x="640063" y="2147749"/>
          <a:ext cx="2334144" cy="349646"/>
        </a:xfrm>
        <a:custGeom>
          <a:avLst/>
          <a:gdLst/>
          <a:ahLst/>
          <a:cxnLst/>
          <a:rect l="0" t="0" r="0" b="0"/>
          <a:pathLst>
            <a:path>
              <a:moveTo>
                <a:pt x="2334144" y="0"/>
              </a:moveTo>
              <a:lnTo>
                <a:pt x="2334144" y="209594"/>
              </a:lnTo>
              <a:lnTo>
                <a:pt x="0" y="209594"/>
              </a:lnTo>
              <a:lnTo>
                <a:pt x="0" y="34964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B98B43-CCB5-49C9-BD08-891A01406169}">
      <dsp:nvSpPr>
        <dsp:cNvPr id="0" name=""/>
        <dsp:cNvSpPr/>
      </dsp:nvSpPr>
      <dsp:spPr>
        <a:xfrm>
          <a:off x="2392214" y="1553227"/>
          <a:ext cx="1163986" cy="59452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84698" numCol="1" spcCol="1270" anchor="ctr" anchorCtr="0">
          <a:noAutofit/>
        </a:bodyPr>
        <a:lstStyle/>
        <a:p>
          <a:pPr marL="0" lvl="0" indent="0" algn="ctr" defTabSz="1333500">
            <a:lnSpc>
              <a:spcPct val="90000"/>
            </a:lnSpc>
            <a:spcBef>
              <a:spcPct val="0"/>
            </a:spcBef>
            <a:spcAft>
              <a:spcPct val="35000"/>
            </a:spcAft>
            <a:buNone/>
          </a:pPr>
          <a:r>
            <a:rPr lang="en-US" altLang="zh-CN" sz="3000" kern="1200"/>
            <a:t>City</a:t>
          </a:r>
          <a:endParaRPr lang="zh-CN" altLang="en-US" sz="3000" kern="1200"/>
        </a:p>
      </dsp:txBody>
      <dsp:txXfrm>
        <a:off x="2392214" y="1553227"/>
        <a:ext cx="1163986" cy="594521"/>
      </dsp:txXfrm>
    </dsp:sp>
    <dsp:sp modelId="{C47F7FF6-1E58-48BA-A637-CE2940315FC6}">
      <dsp:nvSpPr>
        <dsp:cNvPr id="0" name=""/>
        <dsp:cNvSpPr/>
      </dsp:nvSpPr>
      <dsp:spPr>
        <a:xfrm>
          <a:off x="2626424" y="2017217"/>
          <a:ext cx="1043351" cy="200074"/>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2626424" y="2017217"/>
        <a:ext cx="1043351" cy="200074"/>
      </dsp:txXfrm>
    </dsp:sp>
    <dsp:sp modelId="{96D9AC27-C4C9-47AD-842D-D60596B41CAD}">
      <dsp:nvSpPr>
        <dsp:cNvPr id="0" name=""/>
        <dsp:cNvSpPr/>
      </dsp:nvSpPr>
      <dsp:spPr>
        <a:xfrm>
          <a:off x="60423" y="2497396"/>
          <a:ext cx="1159279" cy="6002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84698" numCol="1" spcCol="1270" anchor="ctr" anchorCtr="0">
          <a:noAutofit/>
        </a:bodyPr>
        <a:lstStyle/>
        <a:p>
          <a:pPr marL="0" lvl="0" indent="0" algn="ctr" defTabSz="1333500">
            <a:lnSpc>
              <a:spcPct val="90000"/>
            </a:lnSpc>
            <a:spcBef>
              <a:spcPct val="0"/>
            </a:spcBef>
            <a:spcAft>
              <a:spcPct val="35000"/>
            </a:spcAft>
            <a:buNone/>
          </a:pPr>
          <a:r>
            <a:rPr lang="en-US" altLang="zh-CN" sz="3000" kern="1200"/>
            <a:t>CO</a:t>
          </a:r>
          <a:endParaRPr lang="zh-CN" altLang="en-US" sz="3000" kern="1200"/>
        </a:p>
      </dsp:txBody>
      <dsp:txXfrm>
        <a:off x="60423" y="2497396"/>
        <a:ext cx="1159279" cy="600223"/>
      </dsp:txXfrm>
    </dsp:sp>
    <dsp:sp modelId="{DE68CFD5-B150-4C08-9DDD-8A45F1F5980E}">
      <dsp:nvSpPr>
        <dsp:cNvPr id="0" name=""/>
        <dsp:cNvSpPr/>
      </dsp:nvSpPr>
      <dsp:spPr>
        <a:xfrm>
          <a:off x="292279" y="2964236"/>
          <a:ext cx="1043351" cy="200074"/>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292279" y="2964236"/>
        <a:ext cx="1043351" cy="200074"/>
      </dsp:txXfrm>
    </dsp:sp>
    <dsp:sp modelId="{ACB2FA3B-7636-4542-B72F-B07D021A7AF5}">
      <dsp:nvSpPr>
        <dsp:cNvPr id="0" name=""/>
        <dsp:cNvSpPr/>
      </dsp:nvSpPr>
      <dsp:spPr>
        <a:xfrm>
          <a:off x="1615735" y="2497396"/>
          <a:ext cx="1159279" cy="6002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84698" numCol="1" spcCol="1270" anchor="ctr" anchorCtr="0">
          <a:noAutofit/>
        </a:bodyPr>
        <a:lstStyle/>
        <a:p>
          <a:pPr marL="0" lvl="0" indent="0" algn="ctr" defTabSz="1333500">
            <a:lnSpc>
              <a:spcPct val="90000"/>
            </a:lnSpc>
            <a:spcBef>
              <a:spcPct val="0"/>
            </a:spcBef>
            <a:spcAft>
              <a:spcPct val="35000"/>
            </a:spcAft>
            <a:buNone/>
          </a:pPr>
          <a:r>
            <a:rPr lang="en-US" altLang="zh-CN" sz="3000" kern="1200"/>
            <a:t>SO2</a:t>
          </a:r>
          <a:endParaRPr lang="zh-CN" altLang="en-US" sz="3000" kern="1200"/>
        </a:p>
      </dsp:txBody>
      <dsp:txXfrm>
        <a:off x="1615735" y="2497396"/>
        <a:ext cx="1159279" cy="600223"/>
      </dsp:txXfrm>
    </dsp:sp>
    <dsp:sp modelId="{233A4EEB-996C-4702-A3BD-34BF577160E2}">
      <dsp:nvSpPr>
        <dsp:cNvPr id="0" name=""/>
        <dsp:cNvSpPr/>
      </dsp:nvSpPr>
      <dsp:spPr>
        <a:xfrm>
          <a:off x="1847591" y="2964236"/>
          <a:ext cx="1043351" cy="200074"/>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1847591" y="2964236"/>
        <a:ext cx="1043351" cy="200074"/>
      </dsp:txXfrm>
    </dsp:sp>
    <dsp:sp modelId="{DC645319-D668-485D-B95A-AB799C1A96AB}">
      <dsp:nvSpPr>
        <dsp:cNvPr id="0" name=""/>
        <dsp:cNvSpPr/>
      </dsp:nvSpPr>
      <dsp:spPr>
        <a:xfrm>
          <a:off x="3171047" y="2497396"/>
          <a:ext cx="1159279" cy="6002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84698" numCol="1" spcCol="1270" anchor="ctr" anchorCtr="0">
          <a:noAutofit/>
        </a:bodyPr>
        <a:lstStyle/>
        <a:p>
          <a:pPr marL="0" lvl="0" indent="0" algn="ctr" defTabSz="1333500">
            <a:lnSpc>
              <a:spcPct val="90000"/>
            </a:lnSpc>
            <a:spcBef>
              <a:spcPct val="0"/>
            </a:spcBef>
            <a:spcAft>
              <a:spcPct val="35000"/>
            </a:spcAft>
            <a:buNone/>
          </a:pPr>
          <a:r>
            <a:rPr lang="en-US" altLang="zh-CN" sz="3000" kern="1200"/>
            <a:t>NO2</a:t>
          </a:r>
          <a:endParaRPr lang="zh-CN" altLang="en-US" sz="3000" kern="1200"/>
        </a:p>
      </dsp:txBody>
      <dsp:txXfrm>
        <a:off x="3171047" y="2497396"/>
        <a:ext cx="1159279" cy="600223"/>
      </dsp:txXfrm>
    </dsp:sp>
    <dsp:sp modelId="{61C34D1F-71BC-40CA-93DA-C9EAA4452F40}">
      <dsp:nvSpPr>
        <dsp:cNvPr id="0" name=""/>
        <dsp:cNvSpPr/>
      </dsp:nvSpPr>
      <dsp:spPr>
        <a:xfrm>
          <a:off x="3402903" y="2964236"/>
          <a:ext cx="1043351" cy="200074"/>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3402903" y="2964236"/>
        <a:ext cx="1043351" cy="200074"/>
      </dsp:txXfrm>
    </dsp:sp>
    <dsp:sp modelId="{4779A01F-C9EE-4A8B-B749-062B56889A6A}">
      <dsp:nvSpPr>
        <dsp:cNvPr id="0" name=""/>
        <dsp:cNvSpPr/>
      </dsp:nvSpPr>
      <dsp:spPr>
        <a:xfrm>
          <a:off x="4726359" y="2497396"/>
          <a:ext cx="1159279" cy="6002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84698" numCol="1" spcCol="1270" anchor="ctr" anchorCtr="0">
          <a:noAutofit/>
        </a:bodyPr>
        <a:lstStyle/>
        <a:p>
          <a:pPr marL="0" lvl="0" indent="0" algn="ctr" defTabSz="1333500">
            <a:lnSpc>
              <a:spcPct val="90000"/>
            </a:lnSpc>
            <a:spcBef>
              <a:spcPct val="0"/>
            </a:spcBef>
            <a:spcAft>
              <a:spcPct val="35000"/>
            </a:spcAft>
            <a:buNone/>
          </a:pPr>
          <a:r>
            <a:rPr lang="en-US" altLang="zh-CN" sz="3000" kern="1200"/>
            <a:t>PM2.5</a:t>
          </a:r>
          <a:endParaRPr lang="zh-CN" altLang="en-US" sz="3000" kern="1200"/>
        </a:p>
      </dsp:txBody>
      <dsp:txXfrm>
        <a:off x="4726359" y="2497396"/>
        <a:ext cx="1159279" cy="600223"/>
      </dsp:txXfrm>
    </dsp:sp>
    <dsp:sp modelId="{2867419B-19B5-4B54-9A08-139DEDA0092C}">
      <dsp:nvSpPr>
        <dsp:cNvPr id="0" name=""/>
        <dsp:cNvSpPr/>
      </dsp:nvSpPr>
      <dsp:spPr>
        <a:xfrm>
          <a:off x="4958215" y="2964236"/>
          <a:ext cx="1043351" cy="200074"/>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marL="0" lvl="0" indent="0" algn="r" defTabSz="577850">
            <a:lnSpc>
              <a:spcPct val="90000"/>
            </a:lnSpc>
            <a:spcBef>
              <a:spcPct val="0"/>
            </a:spcBef>
            <a:spcAft>
              <a:spcPct val="35000"/>
            </a:spcAft>
            <a:buNone/>
          </a:pPr>
          <a:endParaRPr lang="zh-CN" altLang="en-US" sz="1300" kern="1200"/>
        </a:p>
      </dsp:txBody>
      <dsp:txXfrm>
        <a:off x="4958215" y="2964236"/>
        <a:ext cx="1043351" cy="2000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B8C3C3-31A8-453D-A20D-411C6C37285D}"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98766-6A9C-4F2F-8D78-A8B7F422C2B3}" type="slidenum">
              <a:rPr lang="zh-CN" altLang="en-US" smtClean="0"/>
              <a:t>‹#›</a:t>
            </a:fld>
            <a:endParaRPr lang="zh-CN" altLang="en-US"/>
          </a:p>
        </p:txBody>
      </p:sp>
    </p:spTree>
    <p:extLst>
      <p:ext uri="{BB962C8B-B14F-4D97-AF65-F5344CB8AC3E}">
        <p14:creationId xmlns:p14="http://schemas.microsoft.com/office/powerpoint/2010/main" val="3861274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1</a:t>
            </a:fld>
            <a:endParaRPr lang="zh-CN" altLang="en-US"/>
          </a:p>
        </p:txBody>
      </p:sp>
    </p:spTree>
    <p:extLst>
      <p:ext uri="{BB962C8B-B14F-4D97-AF65-F5344CB8AC3E}">
        <p14:creationId xmlns:p14="http://schemas.microsoft.com/office/powerpoint/2010/main" val="330278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10</a:t>
            </a:fld>
            <a:endParaRPr lang="zh-CN" altLang="en-US"/>
          </a:p>
        </p:txBody>
      </p:sp>
    </p:spTree>
    <p:extLst>
      <p:ext uri="{BB962C8B-B14F-4D97-AF65-F5344CB8AC3E}">
        <p14:creationId xmlns:p14="http://schemas.microsoft.com/office/powerpoint/2010/main" val="354930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11</a:t>
            </a:fld>
            <a:endParaRPr lang="zh-CN" altLang="en-US"/>
          </a:p>
        </p:txBody>
      </p:sp>
    </p:spTree>
    <p:extLst>
      <p:ext uri="{BB962C8B-B14F-4D97-AF65-F5344CB8AC3E}">
        <p14:creationId xmlns:p14="http://schemas.microsoft.com/office/powerpoint/2010/main" val="3801249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12</a:t>
            </a:fld>
            <a:endParaRPr lang="zh-CN" altLang="en-US"/>
          </a:p>
        </p:txBody>
      </p:sp>
    </p:spTree>
    <p:extLst>
      <p:ext uri="{BB962C8B-B14F-4D97-AF65-F5344CB8AC3E}">
        <p14:creationId xmlns:p14="http://schemas.microsoft.com/office/powerpoint/2010/main" val="377852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13</a:t>
            </a:fld>
            <a:endParaRPr lang="zh-CN" altLang="en-US"/>
          </a:p>
        </p:txBody>
      </p:sp>
    </p:spTree>
    <p:extLst>
      <p:ext uri="{BB962C8B-B14F-4D97-AF65-F5344CB8AC3E}">
        <p14:creationId xmlns:p14="http://schemas.microsoft.com/office/powerpoint/2010/main" val="2798953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14</a:t>
            </a:fld>
            <a:endParaRPr lang="zh-CN" altLang="en-US"/>
          </a:p>
        </p:txBody>
      </p:sp>
    </p:spTree>
    <p:extLst>
      <p:ext uri="{BB962C8B-B14F-4D97-AF65-F5344CB8AC3E}">
        <p14:creationId xmlns:p14="http://schemas.microsoft.com/office/powerpoint/2010/main" val="3229714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15</a:t>
            </a:fld>
            <a:endParaRPr lang="zh-CN" altLang="en-US"/>
          </a:p>
        </p:txBody>
      </p:sp>
    </p:spTree>
    <p:extLst>
      <p:ext uri="{BB962C8B-B14F-4D97-AF65-F5344CB8AC3E}">
        <p14:creationId xmlns:p14="http://schemas.microsoft.com/office/powerpoint/2010/main" val="4205429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16</a:t>
            </a:fld>
            <a:endParaRPr lang="zh-CN" altLang="en-US"/>
          </a:p>
        </p:txBody>
      </p:sp>
    </p:spTree>
    <p:extLst>
      <p:ext uri="{BB962C8B-B14F-4D97-AF65-F5344CB8AC3E}">
        <p14:creationId xmlns:p14="http://schemas.microsoft.com/office/powerpoint/2010/main" val="2446186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Thanks for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Lizhou’s</a:t>
            </a:r>
            <a:r>
              <a:rPr lang="en-US" sz="1800" dirty="0">
                <a:effectLst/>
                <a:latin typeface="Calibri" panose="020F0502020204030204" pitchFamily="34" charset="0"/>
                <a:ea typeface="等线" panose="02010600030101010101" pitchFamily="2" charset="-122"/>
                <a:cs typeface="Times New Roman" panose="02020603050405020304" pitchFamily="18" charset="0"/>
              </a:rPr>
              <a:t> introduction of our data source. As he mentioned our datasets contain lots of missing value. These can significantly influence us to build model especially for timeseries data. Here is an example that we use the k-nearest neighbor imputation, one of the most common method to fill the missing value for timeseries data. We can see that for large gaps of missing value this approach can only fill with horizontal lines. This would perform worse for more missing values. At this point we have to create our own methods for filling missing value. </a:t>
            </a:r>
          </a:p>
          <a:p>
            <a:endParaRPr lang="zh-CN" altLang="en-US" dirty="0"/>
          </a:p>
        </p:txBody>
      </p:sp>
      <p:sp>
        <p:nvSpPr>
          <p:cNvPr id="4" name="灯片编号占位符 3"/>
          <p:cNvSpPr>
            <a:spLocks noGrp="1"/>
          </p:cNvSpPr>
          <p:nvPr>
            <p:ph type="sldNum" sz="quarter" idx="5"/>
          </p:nvPr>
        </p:nvSpPr>
        <p:spPr/>
        <p:txBody>
          <a:bodyPr/>
          <a:lstStyle/>
          <a:p>
            <a:fld id="{58998766-6A9C-4F2F-8D78-A8B7F422C2B3}" type="slidenum">
              <a:rPr lang="zh-CN" altLang="en-US" smtClean="0"/>
              <a:t>17</a:t>
            </a:fld>
            <a:endParaRPr lang="zh-CN" altLang="en-US"/>
          </a:p>
        </p:txBody>
      </p:sp>
    </p:spTree>
    <p:extLst>
      <p:ext uri="{BB962C8B-B14F-4D97-AF65-F5344CB8AC3E}">
        <p14:creationId xmlns:p14="http://schemas.microsoft.com/office/powerpoint/2010/main" val="2422104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First of all, we check the distribution of the proportion of missing value in the 183 stations’ air quality data. From this plot, we can see that most of them will have large gaps of missing value. We find that it is good to use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knn</a:t>
            </a:r>
            <a:r>
              <a:rPr lang="en-US" sz="1800" dirty="0">
                <a:effectLst/>
                <a:latin typeface="Calibri" panose="020F0502020204030204" pitchFamily="34" charset="0"/>
                <a:ea typeface="等线" panose="02010600030101010101" pitchFamily="2" charset="-122"/>
                <a:cs typeface="Times New Roman" panose="02020603050405020304" pitchFamily="18" charset="0"/>
              </a:rPr>
              <a:t> interpolation for data contains less than 2% missing value. Then, we generated two ways to fill the rest of the missing value based on those completed datasets. One is filling by the nearest station data. For our common sense, it is reasonable that close places will have similar air quality. The other one is filling missing value based on the clustering of those station data. I will mainly explained how we fill the missing value by nearest distance. </a:t>
            </a:r>
          </a:p>
          <a:p>
            <a:endParaRPr lang="zh-CN" altLang="en-US" dirty="0"/>
          </a:p>
        </p:txBody>
      </p:sp>
      <p:sp>
        <p:nvSpPr>
          <p:cNvPr id="4" name="灯片编号占位符 3"/>
          <p:cNvSpPr>
            <a:spLocks noGrp="1"/>
          </p:cNvSpPr>
          <p:nvPr>
            <p:ph type="sldNum" sz="quarter" idx="5"/>
          </p:nvPr>
        </p:nvSpPr>
        <p:spPr/>
        <p:txBody>
          <a:bodyPr/>
          <a:lstStyle/>
          <a:p>
            <a:fld id="{58998766-6A9C-4F2F-8D78-A8B7F422C2B3}" type="slidenum">
              <a:rPr lang="zh-CN" altLang="en-US" smtClean="0"/>
              <a:t>18</a:t>
            </a:fld>
            <a:endParaRPr lang="zh-CN" altLang="en-US"/>
          </a:p>
        </p:txBody>
      </p:sp>
    </p:spTree>
    <p:extLst>
      <p:ext uri="{BB962C8B-B14F-4D97-AF65-F5344CB8AC3E}">
        <p14:creationId xmlns:p14="http://schemas.microsoft.com/office/powerpoint/2010/main" val="2548377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First, we get the coordinates of each station based on the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geopy</a:t>
            </a:r>
            <a:r>
              <a:rPr lang="en-US" sz="1800" dirty="0">
                <a:effectLst/>
                <a:latin typeface="Calibri" panose="020F0502020204030204" pitchFamily="34" charset="0"/>
                <a:ea typeface="等线" panose="02010600030101010101" pitchFamily="2" charset="-122"/>
                <a:cs typeface="Times New Roman" panose="02020603050405020304" pitchFamily="18" charset="0"/>
              </a:rPr>
              <a:t> module in python. Then, create a geo-distance matrix. From the map, we can see most of the station are close to each other. We will start with the station data contains the lowest proportion of missing value. We first fill the missing value based on top 10 closest station data. If there still exists missing value. We will use the nearest completed datasets. With this method, we seemly got a pretty good result.</a:t>
            </a:r>
          </a:p>
          <a:p>
            <a:endParaRPr lang="zh-CN" altLang="en-US" dirty="0"/>
          </a:p>
        </p:txBody>
      </p:sp>
      <p:sp>
        <p:nvSpPr>
          <p:cNvPr id="4" name="灯片编号占位符 3"/>
          <p:cNvSpPr>
            <a:spLocks noGrp="1"/>
          </p:cNvSpPr>
          <p:nvPr>
            <p:ph type="sldNum" sz="quarter" idx="5"/>
          </p:nvPr>
        </p:nvSpPr>
        <p:spPr/>
        <p:txBody>
          <a:bodyPr/>
          <a:lstStyle/>
          <a:p>
            <a:fld id="{58998766-6A9C-4F2F-8D78-A8B7F422C2B3}" type="slidenum">
              <a:rPr lang="zh-CN" altLang="en-US" smtClean="0"/>
              <a:t>19</a:t>
            </a:fld>
            <a:endParaRPr lang="zh-CN" altLang="en-US"/>
          </a:p>
        </p:txBody>
      </p:sp>
    </p:spTree>
    <p:extLst>
      <p:ext uri="{BB962C8B-B14F-4D97-AF65-F5344CB8AC3E}">
        <p14:creationId xmlns:p14="http://schemas.microsoft.com/office/powerpoint/2010/main" val="3994919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a:t>
            </a:fld>
            <a:endParaRPr lang="zh-CN" altLang="en-US"/>
          </a:p>
        </p:txBody>
      </p:sp>
    </p:spTree>
    <p:extLst>
      <p:ext uri="{BB962C8B-B14F-4D97-AF65-F5344CB8AC3E}">
        <p14:creationId xmlns:p14="http://schemas.microsoft.com/office/powerpoint/2010/main" val="3912275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From the plot, we can see by this method we obtained a better and more reasonable filling results than our original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knn</a:t>
            </a:r>
            <a:r>
              <a:rPr lang="en-US" sz="1800" dirty="0">
                <a:effectLst/>
                <a:latin typeface="Calibri" panose="020F0502020204030204" pitchFamily="34" charset="0"/>
                <a:ea typeface="等线" panose="02010600030101010101" pitchFamily="2" charset="-122"/>
                <a:cs typeface="Times New Roman" panose="02020603050405020304" pitchFamily="18" charset="0"/>
              </a:rPr>
              <a:t> approach. Although, the results look good, we still find a way to validate whether this method is acceptable to fill the missing value. We are thinking of making a hypothesis test. This we will check in our next step. </a:t>
            </a:r>
            <a:r>
              <a:rPr lang="en-US" sz="1800">
                <a:effectLst/>
                <a:latin typeface="Calibri" panose="020F0502020204030204" pitchFamily="34" charset="0"/>
                <a:ea typeface="等线" panose="02010600030101010101" pitchFamily="2" charset="-122"/>
                <a:cs typeface="Times New Roman" panose="02020603050405020304" pitchFamily="18" charset="0"/>
              </a:rPr>
              <a:t>Then, lets invite Ray to introduce our clustering method.</a:t>
            </a:r>
          </a:p>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20</a:t>
            </a:fld>
            <a:endParaRPr lang="zh-CN" altLang="en-US"/>
          </a:p>
        </p:txBody>
      </p:sp>
    </p:spTree>
    <p:extLst>
      <p:ext uri="{BB962C8B-B14F-4D97-AF65-F5344CB8AC3E}">
        <p14:creationId xmlns:p14="http://schemas.microsoft.com/office/powerpoint/2010/main" val="643192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21</a:t>
            </a:fld>
            <a:endParaRPr lang="zh-CN" altLang="en-US"/>
          </a:p>
        </p:txBody>
      </p:sp>
    </p:spTree>
    <p:extLst>
      <p:ext uri="{BB962C8B-B14F-4D97-AF65-F5344CB8AC3E}">
        <p14:creationId xmlns:p14="http://schemas.microsoft.com/office/powerpoint/2010/main" val="173794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22</a:t>
            </a:fld>
            <a:endParaRPr lang="zh-CN" altLang="en-US"/>
          </a:p>
        </p:txBody>
      </p:sp>
    </p:spTree>
    <p:extLst>
      <p:ext uri="{BB962C8B-B14F-4D97-AF65-F5344CB8AC3E}">
        <p14:creationId xmlns:p14="http://schemas.microsoft.com/office/powerpoint/2010/main" val="952269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23</a:t>
            </a:fld>
            <a:endParaRPr lang="zh-CN" altLang="en-US"/>
          </a:p>
        </p:txBody>
      </p:sp>
    </p:spTree>
    <p:extLst>
      <p:ext uri="{BB962C8B-B14F-4D97-AF65-F5344CB8AC3E}">
        <p14:creationId xmlns:p14="http://schemas.microsoft.com/office/powerpoint/2010/main" val="2843542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24</a:t>
            </a:fld>
            <a:endParaRPr lang="zh-CN" altLang="en-US"/>
          </a:p>
        </p:txBody>
      </p:sp>
    </p:spTree>
    <p:extLst>
      <p:ext uri="{BB962C8B-B14F-4D97-AF65-F5344CB8AC3E}">
        <p14:creationId xmlns:p14="http://schemas.microsoft.com/office/powerpoint/2010/main" val="2553412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25</a:t>
            </a:fld>
            <a:endParaRPr lang="zh-CN" altLang="en-US"/>
          </a:p>
        </p:txBody>
      </p:sp>
    </p:spTree>
    <p:extLst>
      <p:ext uri="{BB962C8B-B14F-4D97-AF65-F5344CB8AC3E}">
        <p14:creationId xmlns:p14="http://schemas.microsoft.com/office/powerpoint/2010/main" val="48464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26</a:t>
            </a:fld>
            <a:endParaRPr lang="zh-CN" altLang="en-US"/>
          </a:p>
        </p:txBody>
      </p:sp>
    </p:spTree>
    <p:extLst>
      <p:ext uri="{BB962C8B-B14F-4D97-AF65-F5344CB8AC3E}">
        <p14:creationId xmlns:p14="http://schemas.microsoft.com/office/powerpoint/2010/main" val="3467543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27</a:t>
            </a:fld>
            <a:endParaRPr lang="zh-CN" altLang="en-US"/>
          </a:p>
        </p:txBody>
      </p:sp>
    </p:spTree>
    <p:extLst>
      <p:ext uri="{BB962C8B-B14F-4D97-AF65-F5344CB8AC3E}">
        <p14:creationId xmlns:p14="http://schemas.microsoft.com/office/powerpoint/2010/main" val="1879901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28</a:t>
            </a:fld>
            <a:endParaRPr lang="zh-CN" altLang="en-US"/>
          </a:p>
        </p:txBody>
      </p:sp>
    </p:spTree>
    <p:extLst>
      <p:ext uri="{BB962C8B-B14F-4D97-AF65-F5344CB8AC3E}">
        <p14:creationId xmlns:p14="http://schemas.microsoft.com/office/powerpoint/2010/main" val="677863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29</a:t>
            </a:fld>
            <a:endParaRPr lang="zh-CN" altLang="en-US"/>
          </a:p>
        </p:txBody>
      </p:sp>
    </p:spTree>
    <p:extLst>
      <p:ext uri="{BB962C8B-B14F-4D97-AF65-F5344CB8AC3E}">
        <p14:creationId xmlns:p14="http://schemas.microsoft.com/office/powerpoint/2010/main" val="125322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3</a:t>
            </a:fld>
            <a:endParaRPr lang="zh-CN" altLang="en-US"/>
          </a:p>
        </p:txBody>
      </p:sp>
    </p:spTree>
    <p:extLst>
      <p:ext uri="{BB962C8B-B14F-4D97-AF65-F5344CB8AC3E}">
        <p14:creationId xmlns:p14="http://schemas.microsoft.com/office/powerpoint/2010/main" val="2323962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30</a:t>
            </a:fld>
            <a:endParaRPr lang="zh-CN" altLang="en-US"/>
          </a:p>
        </p:txBody>
      </p:sp>
    </p:spTree>
    <p:extLst>
      <p:ext uri="{BB962C8B-B14F-4D97-AF65-F5344CB8AC3E}">
        <p14:creationId xmlns:p14="http://schemas.microsoft.com/office/powerpoint/2010/main" val="4206177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31</a:t>
            </a:fld>
            <a:endParaRPr lang="zh-CN" altLang="en-US"/>
          </a:p>
        </p:txBody>
      </p:sp>
    </p:spTree>
    <p:extLst>
      <p:ext uri="{BB962C8B-B14F-4D97-AF65-F5344CB8AC3E}">
        <p14:creationId xmlns:p14="http://schemas.microsoft.com/office/powerpoint/2010/main" val="1642077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32</a:t>
            </a:fld>
            <a:endParaRPr lang="zh-CN" altLang="en-US"/>
          </a:p>
        </p:txBody>
      </p:sp>
    </p:spTree>
    <p:extLst>
      <p:ext uri="{BB962C8B-B14F-4D97-AF65-F5344CB8AC3E}">
        <p14:creationId xmlns:p14="http://schemas.microsoft.com/office/powerpoint/2010/main" val="3352752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33</a:t>
            </a:fld>
            <a:endParaRPr lang="zh-CN" altLang="en-US"/>
          </a:p>
        </p:txBody>
      </p:sp>
    </p:spTree>
    <p:extLst>
      <p:ext uri="{BB962C8B-B14F-4D97-AF65-F5344CB8AC3E}">
        <p14:creationId xmlns:p14="http://schemas.microsoft.com/office/powerpoint/2010/main" val="3755585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4</a:t>
            </a:fld>
            <a:endParaRPr lang="zh-CN" altLang="en-US"/>
          </a:p>
        </p:txBody>
      </p:sp>
    </p:spTree>
    <p:extLst>
      <p:ext uri="{BB962C8B-B14F-4D97-AF65-F5344CB8AC3E}">
        <p14:creationId xmlns:p14="http://schemas.microsoft.com/office/powerpoint/2010/main" val="371125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5</a:t>
            </a:fld>
            <a:endParaRPr lang="zh-CN" altLang="en-US"/>
          </a:p>
        </p:txBody>
      </p:sp>
    </p:spTree>
    <p:extLst>
      <p:ext uri="{BB962C8B-B14F-4D97-AF65-F5344CB8AC3E}">
        <p14:creationId xmlns:p14="http://schemas.microsoft.com/office/powerpoint/2010/main" val="3603009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6</a:t>
            </a:fld>
            <a:endParaRPr lang="zh-CN" altLang="en-US"/>
          </a:p>
        </p:txBody>
      </p:sp>
    </p:spTree>
    <p:extLst>
      <p:ext uri="{BB962C8B-B14F-4D97-AF65-F5344CB8AC3E}">
        <p14:creationId xmlns:p14="http://schemas.microsoft.com/office/powerpoint/2010/main" val="2071133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7</a:t>
            </a:fld>
            <a:endParaRPr lang="zh-CN" altLang="en-US"/>
          </a:p>
        </p:txBody>
      </p:sp>
    </p:spTree>
    <p:extLst>
      <p:ext uri="{BB962C8B-B14F-4D97-AF65-F5344CB8AC3E}">
        <p14:creationId xmlns:p14="http://schemas.microsoft.com/office/powerpoint/2010/main" val="1262757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8</a:t>
            </a:fld>
            <a:endParaRPr lang="zh-CN" altLang="en-US"/>
          </a:p>
        </p:txBody>
      </p:sp>
    </p:spTree>
    <p:extLst>
      <p:ext uri="{BB962C8B-B14F-4D97-AF65-F5344CB8AC3E}">
        <p14:creationId xmlns:p14="http://schemas.microsoft.com/office/powerpoint/2010/main" val="383501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9</a:t>
            </a:fld>
            <a:endParaRPr lang="zh-CN" altLang="en-US"/>
          </a:p>
        </p:txBody>
      </p:sp>
    </p:spTree>
    <p:extLst>
      <p:ext uri="{BB962C8B-B14F-4D97-AF65-F5344CB8AC3E}">
        <p14:creationId xmlns:p14="http://schemas.microsoft.com/office/powerpoint/2010/main" val="2467894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A67E5878-1857-F049-848D-01EF3A4C29C0}"/>
              </a:ext>
            </a:extLst>
          </p:cNvPr>
          <p:cNvSpPr/>
          <p:nvPr userDrawn="1"/>
        </p:nvSpPr>
        <p:spPr>
          <a:xfrm>
            <a:off x="146304" y="231648"/>
            <a:ext cx="731520" cy="694944"/>
          </a:xfrm>
          <a:prstGeom prst="parallelogram">
            <a:avLst/>
          </a:prstGeom>
          <a:noFill/>
          <a:ln w="3175">
            <a:gradFill>
              <a:gsLst>
                <a:gs pos="0">
                  <a:srgbClr val="93C3C2"/>
                </a:gs>
                <a:gs pos="99000">
                  <a:srgbClr val="BAD7D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平行四边形 3">
            <a:extLst>
              <a:ext uri="{FF2B5EF4-FFF2-40B4-BE49-F238E27FC236}">
                <a16:creationId xmlns:a16="http://schemas.microsoft.com/office/drawing/2014/main" id="{289759F2-5574-394D-B363-9505BCCB4223}"/>
              </a:ext>
            </a:extLst>
          </p:cNvPr>
          <p:cNvSpPr/>
          <p:nvPr userDrawn="1"/>
        </p:nvSpPr>
        <p:spPr>
          <a:xfrm>
            <a:off x="298704" y="353568"/>
            <a:ext cx="731520" cy="694944"/>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平行四边形 1">
            <a:extLst>
              <a:ext uri="{FF2B5EF4-FFF2-40B4-BE49-F238E27FC236}">
                <a16:creationId xmlns:a16="http://schemas.microsoft.com/office/drawing/2014/main" id="{B071344B-14AF-4D4E-A54E-C4E97632A139}"/>
              </a:ext>
            </a:extLst>
          </p:cNvPr>
          <p:cNvSpPr/>
          <p:nvPr userDrawn="1"/>
        </p:nvSpPr>
        <p:spPr>
          <a:xfrm>
            <a:off x="219456" y="292608"/>
            <a:ext cx="731520" cy="694944"/>
          </a:xfrm>
          <a:prstGeom prst="parallelogram">
            <a:avLst/>
          </a:prstGeom>
          <a:gradFill>
            <a:gsLst>
              <a:gs pos="0">
                <a:srgbClr val="93C3C2"/>
              </a:gs>
              <a:gs pos="99000">
                <a:srgbClr val="B7D5D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09CE7D83-8B4D-8441-92A7-93E56C982307}"/>
              </a:ext>
            </a:extLst>
          </p:cNvPr>
          <p:cNvSpPr txBox="1"/>
          <p:nvPr userDrawn="1"/>
        </p:nvSpPr>
        <p:spPr>
          <a:xfrm>
            <a:off x="298704" y="331744"/>
            <a:ext cx="561372" cy="494751"/>
          </a:xfrm>
          <a:prstGeom prst="rect">
            <a:avLst/>
          </a:prstGeom>
          <a:noFill/>
        </p:spPr>
        <p:txBody>
          <a:bodyPr wrap="none" rtlCol="0" anchor="ctr">
            <a:spAutoFit/>
          </a:bodyPr>
          <a:lstStyle/>
          <a:p>
            <a:pPr algn="ctr">
              <a:lnSpc>
                <a:spcPct val="120000"/>
              </a:lnSpc>
            </a:pPr>
            <a:fld id="{5F8123CF-E7D1-454A-B20C-763221F63EFA}" type="slidenum">
              <a:rPr kumimoji="1" lang="zh-CN" altLang="en-US" sz="2400" dirty="0" smtClean="0">
                <a:solidFill>
                  <a:schemeClr val="bg1"/>
                </a:solidFill>
                <a:latin typeface="Arial" panose="020B0604020202020204" pitchFamily="34" charset="0"/>
                <a:cs typeface="Arial" panose="020B0604020202020204" pitchFamily="34" charset="0"/>
              </a:rPr>
              <a:pPr algn="ctr">
                <a:lnSpc>
                  <a:spcPct val="120000"/>
                </a:lnSpc>
              </a:pPr>
              <a:t>‹#›</a:t>
            </a:fld>
            <a:endParaRPr kumimoji="1" lang="zh-CN" altLang="en-US" sz="240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zh-CN" altLang="en-US"/>
              <a:t>单击此处编辑母版标题样式</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3629119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文本框 1"/>
          <p:cNvSpPr txBox="1"/>
          <p:nvPr userDrawn="1"/>
        </p:nvSpPr>
        <p:spPr>
          <a:xfrm>
            <a:off x="4122516" y="137614"/>
            <a:ext cx="3415430" cy="757002"/>
          </a:xfrm>
          <a:prstGeom prst="rect">
            <a:avLst/>
          </a:prstGeom>
          <a:noFill/>
        </p:spPr>
        <p:txBody>
          <a:bodyPr vert="horz" wrap="none" rtlCol="0" anchor="ctr">
            <a:spAutoFit/>
          </a:bodyPr>
          <a:lstStyle/>
          <a:p>
            <a:pPr>
              <a:lnSpc>
                <a:spcPct val="120000"/>
              </a:lnSpc>
            </a:pPr>
            <a:r>
              <a:rPr lang="zh-CN" altLang="en-US" sz="3599">
                <a:solidFill>
                  <a:srgbClr val="212227"/>
                </a:solidFill>
                <a:latin typeface="汉仪南宫体简" panose="02010509060101010101" pitchFamily="2" charset="-122"/>
                <a:ea typeface="汉仪南宫体简" panose="02010509060101010101" pitchFamily="2" charset="-122"/>
              </a:rPr>
              <a:t>请输入您的标题</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文本框 1"/>
          <p:cNvSpPr txBox="1"/>
          <p:nvPr userDrawn="1"/>
        </p:nvSpPr>
        <p:spPr>
          <a:xfrm>
            <a:off x="4122516" y="137614"/>
            <a:ext cx="3415430" cy="757002"/>
          </a:xfrm>
          <a:prstGeom prst="rect">
            <a:avLst/>
          </a:prstGeom>
          <a:noFill/>
        </p:spPr>
        <p:txBody>
          <a:bodyPr vert="horz" wrap="none" rtlCol="0" anchor="ctr">
            <a:spAutoFit/>
          </a:bodyPr>
          <a:lstStyle/>
          <a:p>
            <a:pPr>
              <a:lnSpc>
                <a:spcPct val="120000"/>
              </a:lnSpc>
            </a:pPr>
            <a:r>
              <a:rPr lang="zh-CN" altLang="en-US" sz="3599">
                <a:solidFill>
                  <a:srgbClr val="212227"/>
                </a:solidFill>
                <a:latin typeface="汉仪南宫体简" panose="02010509060101010101" pitchFamily="2" charset="-122"/>
                <a:ea typeface="汉仪南宫体简" panose="02010509060101010101" pitchFamily="2" charset="-122"/>
              </a:rPr>
              <a:t>请输入您的标题</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文本框 1"/>
          <p:cNvSpPr txBox="1"/>
          <p:nvPr userDrawn="1"/>
        </p:nvSpPr>
        <p:spPr>
          <a:xfrm>
            <a:off x="4122516" y="137614"/>
            <a:ext cx="3415430" cy="757002"/>
          </a:xfrm>
          <a:prstGeom prst="rect">
            <a:avLst/>
          </a:prstGeom>
          <a:noFill/>
        </p:spPr>
        <p:txBody>
          <a:bodyPr vert="horz" wrap="none" rtlCol="0" anchor="ctr">
            <a:spAutoFit/>
          </a:bodyPr>
          <a:lstStyle/>
          <a:p>
            <a:pPr>
              <a:lnSpc>
                <a:spcPct val="120000"/>
              </a:lnSpc>
            </a:pPr>
            <a:r>
              <a:rPr lang="zh-CN" altLang="en-US" sz="3599">
                <a:solidFill>
                  <a:srgbClr val="212227"/>
                </a:solidFill>
                <a:latin typeface="汉仪南宫体简" panose="02010509060101010101" pitchFamily="2" charset="-122"/>
                <a:ea typeface="汉仪南宫体简" panose="02010509060101010101" pitchFamily="2" charset="-122"/>
              </a:rPr>
              <a:t>请输入您的标题</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文本框 1"/>
          <p:cNvSpPr txBox="1"/>
          <p:nvPr userDrawn="1"/>
        </p:nvSpPr>
        <p:spPr>
          <a:xfrm>
            <a:off x="4122516" y="137614"/>
            <a:ext cx="3415430" cy="757002"/>
          </a:xfrm>
          <a:prstGeom prst="rect">
            <a:avLst/>
          </a:prstGeom>
          <a:noFill/>
        </p:spPr>
        <p:txBody>
          <a:bodyPr vert="horz" wrap="none" rtlCol="0" anchor="ctr">
            <a:spAutoFit/>
          </a:bodyPr>
          <a:lstStyle/>
          <a:p>
            <a:pPr>
              <a:lnSpc>
                <a:spcPct val="120000"/>
              </a:lnSpc>
            </a:pPr>
            <a:r>
              <a:rPr lang="zh-CN" altLang="en-US" sz="3599">
                <a:solidFill>
                  <a:srgbClr val="212227"/>
                </a:solidFill>
                <a:latin typeface="汉仪南宫体简" panose="02010509060101010101" pitchFamily="2" charset="-122"/>
                <a:ea typeface="汉仪南宫体简" panose="02010509060101010101" pitchFamily="2" charset="-122"/>
              </a:rPr>
              <a:t>请输入您的标题</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flipH="1" flipV="1">
            <a:off x="2665413" y="-2665413"/>
            <a:ext cx="6858000" cy="121888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首页">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A67E5878-1857-F049-848D-01EF3A4C29C0}"/>
              </a:ext>
            </a:extLst>
          </p:cNvPr>
          <p:cNvSpPr/>
          <p:nvPr userDrawn="1"/>
        </p:nvSpPr>
        <p:spPr>
          <a:xfrm>
            <a:off x="146304" y="231648"/>
            <a:ext cx="731520" cy="694944"/>
          </a:xfrm>
          <a:prstGeom prst="parallelogram">
            <a:avLst/>
          </a:prstGeom>
          <a:noFill/>
          <a:ln w="3175">
            <a:gradFill>
              <a:gsLst>
                <a:gs pos="0">
                  <a:srgbClr val="93C3C2"/>
                </a:gs>
                <a:gs pos="99000">
                  <a:srgbClr val="BAD7D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平行四边形 3">
            <a:extLst>
              <a:ext uri="{FF2B5EF4-FFF2-40B4-BE49-F238E27FC236}">
                <a16:creationId xmlns:a16="http://schemas.microsoft.com/office/drawing/2014/main" id="{289759F2-5574-394D-B363-9505BCCB4223}"/>
              </a:ext>
            </a:extLst>
          </p:cNvPr>
          <p:cNvSpPr/>
          <p:nvPr userDrawn="1"/>
        </p:nvSpPr>
        <p:spPr>
          <a:xfrm>
            <a:off x="298704" y="353568"/>
            <a:ext cx="731520" cy="694944"/>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平行四边形 1">
            <a:extLst>
              <a:ext uri="{FF2B5EF4-FFF2-40B4-BE49-F238E27FC236}">
                <a16:creationId xmlns:a16="http://schemas.microsoft.com/office/drawing/2014/main" id="{B071344B-14AF-4D4E-A54E-C4E97632A139}"/>
              </a:ext>
            </a:extLst>
          </p:cNvPr>
          <p:cNvSpPr/>
          <p:nvPr userDrawn="1"/>
        </p:nvSpPr>
        <p:spPr>
          <a:xfrm>
            <a:off x="219456" y="292608"/>
            <a:ext cx="731520" cy="694944"/>
          </a:xfrm>
          <a:prstGeom prst="parallelogram">
            <a:avLst/>
          </a:prstGeom>
          <a:gradFill>
            <a:gsLst>
              <a:gs pos="0">
                <a:srgbClr val="93C3C2"/>
              </a:gs>
              <a:gs pos="99000">
                <a:srgbClr val="B7D5D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09CE7D83-8B4D-8441-92A7-93E56C982307}"/>
              </a:ext>
            </a:extLst>
          </p:cNvPr>
          <p:cNvSpPr txBox="1"/>
          <p:nvPr userDrawn="1"/>
        </p:nvSpPr>
        <p:spPr>
          <a:xfrm>
            <a:off x="298704" y="331744"/>
            <a:ext cx="561372" cy="494751"/>
          </a:xfrm>
          <a:prstGeom prst="rect">
            <a:avLst/>
          </a:prstGeom>
          <a:noFill/>
        </p:spPr>
        <p:txBody>
          <a:bodyPr wrap="none" rtlCol="0" anchor="ctr">
            <a:spAutoFit/>
          </a:bodyPr>
          <a:lstStyle/>
          <a:p>
            <a:pPr algn="ctr">
              <a:lnSpc>
                <a:spcPct val="120000"/>
              </a:lnSpc>
            </a:pPr>
            <a:fld id="{5F8123CF-E7D1-454A-B20C-763221F63EFA}" type="slidenum">
              <a:rPr kumimoji="1" lang="zh-CN" altLang="en-US" sz="2400" dirty="0" smtClean="0">
                <a:solidFill>
                  <a:schemeClr val="bg1"/>
                </a:solidFill>
                <a:latin typeface="Arial" panose="020B0604020202020204" pitchFamily="34" charset="0"/>
                <a:cs typeface="Arial" panose="020B0604020202020204" pitchFamily="34" charset="0"/>
              </a:rPr>
              <a:pPr algn="ctr">
                <a:lnSpc>
                  <a:spcPct val="120000"/>
                </a:lnSpc>
              </a:pPr>
              <a:t>‹#›</a:t>
            </a:fld>
            <a:endParaRPr kumimoji="1" lang="zh-CN" altLang="en-US"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70231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zh-CN" altLang="en-US"/>
              <a:t>单击此处编辑母版标题样式</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26114289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29494313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zh-CN" altLang="en-US"/>
              <a:t>单击此处编辑母版标题样式</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28828231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19879595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570" y="2505075"/>
            <a:ext cx="5156444"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0593" y="2505075"/>
            <a:ext cx="518183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10201606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3116124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33532567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zh-CN" altLang="en-US"/>
              <a:t>单击此处编辑母版标题样式</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37126275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zh-CN" altLang="en-US"/>
              <a:t>单击图标添加图片</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33353680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14394970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23765856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A67E5878-1857-F049-848D-01EF3A4C29C0}"/>
              </a:ext>
            </a:extLst>
          </p:cNvPr>
          <p:cNvSpPr/>
          <p:nvPr userDrawn="1"/>
        </p:nvSpPr>
        <p:spPr>
          <a:xfrm>
            <a:off x="146304" y="231648"/>
            <a:ext cx="731520" cy="694944"/>
          </a:xfrm>
          <a:prstGeom prst="parallelogram">
            <a:avLst/>
          </a:prstGeom>
          <a:noFill/>
          <a:ln w="3175">
            <a:gradFill>
              <a:gsLst>
                <a:gs pos="0">
                  <a:srgbClr val="93C3C2"/>
                </a:gs>
                <a:gs pos="99000">
                  <a:srgbClr val="BAD7D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平行四边形 3">
            <a:extLst>
              <a:ext uri="{FF2B5EF4-FFF2-40B4-BE49-F238E27FC236}">
                <a16:creationId xmlns:a16="http://schemas.microsoft.com/office/drawing/2014/main" id="{289759F2-5574-394D-B363-9505BCCB4223}"/>
              </a:ext>
            </a:extLst>
          </p:cNvPr>
          <p:cNvSpPr/>
          <p:nvPr userDrawn="1"/>
        </p:nvSpPr>
        <p:spPr>
          <a:xfrm>
            <a:off x="298704" y="353568"/>
            <a:ext cx="731520" cy="694944"/>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平行四边形 1">
            <a:extLst>
              <a:ext uri="{FF2B5EF4-FFF2-40B4-BE49-F238E27FC236}">
                <a16:creationId xmlns:a16="http://schemas.microsoft.com/office/drawing/2014/main" id="{B071344B-14AF-4D4E-A54E-C4E97632A139}"/>
              </a:ext>
            </a:extLst>
          </p:cNvPr>
          <p:cNvSpPr/>
          <p:nvPr userDrawn="1"/>
        </p:nvSpPr>
        <p:spPr>
          <a:xfrm>
            <a:off x="219456" y="292608"/>
            <a:ext cx="731520" cy="694944"/>
          </a:xfrm>
          <a:prstGeom prst="parallelogram">
            <a:avLst/>
          </a:prstGeom>
          <a:gradFill>
            <a:gsLst>
              <a:gs pos="0">
                <a:srgbClr val="93C3C2"/>
              </a:gs>
              <a:gs pos="99000">
                <a:srgbClr val="B7D5D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09CE7D83-8B4D-8441-92A7-93E56C982307}"/>
              </a:ext>
            </a:extLst>
          </p:cNvPr>
          <p:cNvSpPr txBox="1"/>
          <p:nvPr userDrawn="1"/>
        </p:nvSpPr>
        <p:spPr>
          <a:xfrm>
            <a:off x="298704" y="331744"/>
            <a:ext cx="561372" cy="494751"/>
          </a:xfrm>
          <a:prstGeom prst="rect">
            <a:avLst/>
          </a:prstGeom>
          <a:noFill/>
        </p:spPr>
        <p:txBody>
          <a:bodyPr wrap="none" rtlCol="0" anchor="ctr">
            <a:spAutoFit/>
          </a:bodyPr>
          <a:lstStyle/>
          <a:p>
            <a:pPr algn="ctr">
              <a:lnSpc>
                <a:spcPct val="120000"/>
              </a:lnSpc>
            </a:pPr>
            <a:fld id="{5F8123CF-E7D1-454A-B20C-763221F63EFA}" type="slidenum">
              <a:rPr kumimoji="1" lang="zh-CN" altLang="en-US" sz="2400" dirty="0" smtClean="0">
                <a:solidFill>
                  <a:schemeClr val="bg1"/>
                </a:solidFill>
                <a:latin typeface="Arial" panose="020B0604020202020204" pitchFamily="34" charset="0"/>
                <a:cs typeface="Arial" panose="020B0604020202020204" pitchFamily="34" charset="0"/>
              </a:rPr>
              <a:pPr algn="ctr">
                <a:lnSpc>
                  <a:spcPct val="120000"/>
                </a:lnSpc>
              </a:pPr>
              <a:t>‹#›</a:t>
            </a:fld>
            <a:endParaRPr kumimoji="1" lang="zh-CN" altLang="en-US"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53277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0886" y="320342"/>
            <a:ext cx="5295409" cy="553998"/>
          </a:xfrm>
          <a:prstGeom prst="rect">
            <a:avLst/>
          </a:prstGeom>
          <a:noFill/>
        </p:spPr>
        <p:txBody>
          <a:bodyPr wrap="square" lIns="0" tIns="0" rIns="0" bIns="0" rtlCol="0">
            <a:spAutoFit/>
          </a:bodyPr>
          <a:lstStyle/>
          <a:p>
            <a:pPr lvl="0">
              <a:defRPr/>
            </a:pPr>
            <a:r>
              <a:rPr lang="zh-CN" altLang="en-US" sz="3599">
                <a:solidFill>
                  <a:srgbClr val="040404"/>
                </a:solidFill>
                <a:latin typeface="腾祥铁山楷书简繁合集" panose="01010104010101010101" pitchFamily="2" charset="-122"/>
                <a:ea typeface="腾祥铁山楷书简繁合集" panose="01010104010101010101" pitchFamily="2" charset="-122"/>
                <a:cs typeface="+mn-ea"/>
                <a:sym typeface="Arial" panose="020B0604020202020204" pitchFamily="34" charset="0"/>
              </a:rPr>
              <a:t>年度工作概述</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0886" y="320342"/>
            <a:ext cx="5295409" cy="553998"/>
          </a:xfrm>
          <a:prstGeom prst="rect">
            <a:avLst/>
          </a:prstGeom>
          <a:noFill/>
        </p:spPr>
        <p:txBody>
          <a:bodyPr wrap="square" lIns="0" tIns="0" rIns="0" bIns="0" rtlCol="0">
            <a:spAutoFit/>
          </a:bodyPr>
          <a:lstStyle/>
          <a:p>
            <a:pPr lvl="0">
              <a:defRPr/>
            </a:pPr>
            <a:r>
              <a:rPr lang="zh-CN" altLang="en-US" sz="3599">
                <a:solidFill>
                  <a:srgbClr val="040404"/>
                </a:solidFill>
                <a:latin typeface="腾祥铁山楷书简繁合集" panose="01010104010101010101" pitchFamily="2" charset="-122"/>
                <a:ea typeface="腾祥铁山楷书简繁合集" panose="01010104010101010101" pitchFamily="2" charset="-122"/>
                <a:cs typeface="+mn-ea"/>
                <a:sym typeface="Arial" panose="020B0604020202020204" pitchFamily="34" charset="0"/>
              </a:rPr>
              <a:t>年度工作概述</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0886" y="320342"/>
            <a:ext cx="5295409" cy="553998"/>
          </a:xfrm>
          <a:prstGeom prst="rect">
            <a:avLst/>
          </a:prstGeom>
          <a:noFill/>
        </p:spPr>
        <p:txBody>
          <a:bodyPr wrap="square" lIns="0" tIns="0" rIns="0" bIns="0" rtlCol="0">
            <a:spAutoFit/>
          </a:bodyPr>
          <a:lstStyle/>
          <a:p>
            <a:pPr lvl="0">
              <a:defRPr/>
            </a:pPr>
            <a:r>
              <a:rPr lang="zh-CN" altLang="en-US" sz="3599">
                <a:solidFill>
                  <a:srgbClr val="040404"/>
                </a:solidFill>
                <a:latin typeface="腾祥铁山楷书简繁合集" panose="01010104010101010101" pitchFamily="2" charset="-122"/>
                <a:ea typeface="腾祥铁山楷书简繁合集" panose="01010104010101010101" pitchFamily="2" charset="-122"/>
                <a:cs typeface="+mn-ea"/>
                <a:sym typeface="Arial" panose="020B0604020202020204" pitchFamily="34" charset="0"/>
              </a:rPr>
              <a:t>年度工作概述</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PA_文本框 48"/>
          <p:cNvSpPr txBox="1"/>
          <p:nvPr userDrawn="1">
            <p:custDataLst>
              <p:tags r:id="rId1"/>
            </p:custDataLst>
          </p:nvPr>
        </p:nvSpPr>
        <p:spPr>
          <a:xfrm>
            <a:off x="4840886" y="320342"/>
            <a:ext cx="5295409" cy="553998"/>
          </a:xfrm>
          <a:prstGeom prst="rect">
            <a:avLst/>
          </a:prstGeom>
          <a:noFill/>
        </p:spPr>
        <p:txBody>
          <a:bodyPr wrap="square" lIns="0" tIns="0" rIns="0" bIns="0" rtlCol="0">
            <a:spAutoFit/>
          </a:bodyPr>
          <a:lstStyle/>
          <a:p>
            <a:pPr lvl="0">
              <a:defRPr/>
            </a:pPr>
            <a:r>
              <a:rPr lang="zh-CN" altLang="en-US" sz="3599">
                <a:solidFill>
                  <a:srgbClr val="040404"/>
                </a:solidFill>
                <a:latin typeface="腾祥铁山楷书简繁合集" panose="01010104010101010101" pitchFamily="2" charset="-122"/>
                <a:ea typeface="腾祥铁山楷书简繁合集" panose="01010104010101010101" pitchFamily="2" charset="-122"/>
                <a:cs typeface="+mn-ea"/>
                <a:sym typeface="Arial" panose="020B0604020202020204" pitchFamily="34" charset="0"/>
              </a:rPr>
              <a:t>年度工作概述</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0FC304BD-32ED-4569-95E0-79139CDFBD25}" type="datetimeFigureOut">
              <a:rPr lang="zh-CN" altLang="en-US" smtClean="0"/>
              <a:t>2022/11/1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1345389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723" r:id="rId9"/>
    <p:sldLayoutId id="2147483724" r:id="rId10"/>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38" r:id="rId9"/>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C304BD-32ED-4569-95E0-79139CDFBD25}" type="datetimeFigureOut">
              <a:rPr lang="zh-CN" altLang="en-US" smtClean="0"/>
              <a:t>2022/11/1</a:t>
            </a:fld>
            <a:endParaRPr lang="zh-CN" alt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FEBCE-7B8C-4726-BE9D-7E547D7921B7}" type="slidenum">
              <a:rPr lang="zh-CN" altLang="en-US" smtClean="0"/>
              <a:t>‹#›</a:t>
            </a:fld>
            <a:endParaRPr lang="zh-CN" altLang="en-US"/>
          </a:p>
        </p:txBody>
      </p:sp>
    </p:spTree>
    <p:extLst>
      <p:ext uri="{BB962C8B-B14F-4D97-AF65-F5344CB8AC3E}">
        <p14:creationId xmlns:p14="http://schemas.microsoft.com/office/powerpoint/2010/main" val="316829185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5" r:id="rId12"/>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tags" Target="../tags/tag6.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0.png"/><Relationship Id="rId7"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gif"/><Relationship Id="rId11" Type="http://schemas.openxmlformats.org/officeDocument/2006/relationships/chart" Target="../charts/chart4.xml"/><Relationship Id="rId5" Type="http://schemas.openxmlformats.org/officeDocument/2006/relationships/image" Target="../media/image7.gif"/><Relationship Id="rId10" Type="http://schemas.openxmlformats.org/officeDocument/2006/relationships/chart" Target="../charts/chart3.xml"/><Relationship Id="rId4" Type="http://schemas.openxmlformats.org/officeDocument/2006/relationships/image" Target="../media/image6.gif"/><Relationship Id="rId9"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0.xml"/><Relationship Id="rId1" Type="http://schemas.openxmlformats.org/officeDocument/2006/relationships/tags" Target="../tags/tag15.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直角三角形 71">
            <a:extLst>
              <a:ext uri="{FF2B5EF4-FFF2-40B4-BE49-F238E27FC236}">
                <a16:creationId xmlns:a16="http://schemas.microsoft.com/office/drawing/2014/main" id="{C75F5E4E-777D-774F-AA43-B0DED718F0EC}"/>
              </a:ext>
            </a:extLst>
          </p:cNvPr>
          <p:cNvSpPr/>
          <p:nvPr/>
        </p:nvSpPr>
        <p:spPr>
          <a:xfrm rot="5400000">
            <a:off x="0" y="-1"/>
            <a:ext cx="4546926" cy="4546926"/>
          </a:xfrm>
          <a:prstGeom prst="rtTriangle">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1" name="直角三角形 70">
            <a:extLst>
              <a:ext uri="{FF2B5EF4-FFF2-40B4-BE49-F238E27FC236}">
                <a16:creationId xmlns:a16="http://schemas.microsoft.com/office/drawing/2014/main" id="{01788412-3C8B-DB4D-A435-3EF8EDF15634}"/>
              </a:ext>
            </a:extLst>
          </p:cNvPr>
          <p:cNvSpPr/>
          <p:nvPr/>
        </p:nvSpPr>
        <p:spPr>
          <a:xfrm rot="16200000">
            <a:off x="7641899" y="2311073"/>
            <a:ext cx="4546926" cy="4546926"/>
          </a:xfrm>
          <a:prstGeom prst="rtTriangle">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文本框 10"/>
          <p:cNvSpPr txBox="1"/>
          <p:nvPr/>
        </p:nvSpPr>
        <p:spPr>
          <a:xfrm>
            <a:off x="2790487" y="2209495"/>
            <a:ext cx="7671497" cy="1569660"/>
          </a:xfrm>
          <a:prstGeom prst="rect">
            <a:avLst/>
          </a:prstGeom>
          <a:noFill/>
        </p:spPr>
        <p:txBody>
          <a:bodyPr wrap="square">
            <a:spAutoFit/>
          </a:bodyPr>
          <a:lstStyle/>
          <a:p>
            <a:pPr algn="ctr" defTabSz="913491">
              <a:defRPr/>
            </a:pPr>
            <a:r>
              <a:rPr lang="en-US" altLang="zh-CN" sz="4800" b="1">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Air Quality and Economic Progr</a:t>
            </a:r>
            <a:r>
              <a:rPr lang="en-US" altLang="zh-CN" sz="4800"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es</a:t>
            </a:r>
            <a:r>
              <a:rPr lang="en-US" altLang="zh-CN" sz="4800" b="1">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s in India</a:t>
            </a:r>
            <a:endParaRPr lang="zh-CN" altLang="en-US" sz="4800" b="1">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3" name="文本框 12"/>
          <p:cNvSpPr txBox="1"/>
          <p:nvPr/>
        </p:nvSpPr>
        <p:spPr>
          <a:xfrm>
            <a:off x="2790487" y="3802119"/>
            <a:ext cx="6396355" cy="369332"/>
          </a:xfrm>
          <a:prstGeom prst="rect">
            <a:avLst/>
          </a:prstGeom>
          <a:noFill/>
        </p:spPr>
        <p:txBody>
          <a:bodyPr wrap="square">
            <a:spAutoFit/>
          </a:bodyPr>
          <a:lstStyle/>
          <a:p>
            <a:pPr algn="dist" defTabSz="913491">
              <a:defRPr/>
            </a:pPr>
            <a:r>
              <a:rPr lang="en-US" altLang="zh-CN" err="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Zhima’s</a:t>
            </a:r>
            <a:r>
              <a:rPr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 House - Midterm Presentation</a:t>
            </a:r>
            <a:endParaRPr lang="zh-CN" altLang="en-US">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 name="直角三角形 1">
            <a:extLst>
              <a:ext uri="{FF2B5EF4-FFF2-40B4-BE49-F238E27FC236}">
                <a16:creationId xmlns:a16="http://schemas.microsoft.com/office/drawing/2014/main" id="{78144B5E-6BCA-2542-9445-709960D3582A}"/>
              </a:ext>
            </a:extLst>
          </p:cNvPr>
          <p:cNvSpPr/>
          <p:nvPr/>
        </p:nvSpPr>
        <p:spPr>
          <a:xfrm rot="5400000">
            <a:off x="0" y="0"/>
            <a:ext cx="3986784" cy="3986784"/>
          </a:xfrm>
          <a:prstGeom prst="rtTriangle">
            <a:avLst/>
          </a:prstGeom>
          <a:solidFill>
            <a:srgbClr val="B8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0" name="直角三角形 69">
            <a:extLst>
              <a:ext uri="{FF2B5EF4-FFF2-40B4-BE49-F238E27FC236}">
                <a16:creationId xmlns:a16="http://schemas.microsoft.com/office/drawing/2014/main" id="{0777DB84-72E7-AB43-A1DC-ABF942AA9B19}"/>
              </a:ext>
            </a:extLst>
          </p:cNvPr>
          <p:cNvSpPr/>
          <p:nvPr/>
        </p:nvSpPr>
        <p:spPr>
          <a:xfrm rot="16200000">
            <a:off x="8202041" y="2871216"/>
            <a:ext cx="3986784" cy="3986784"/>
          </a:xfrm>
          <a:prstGeom prst="rtTriangle">
            <a:avLst/>
          </a:prstGeom>
          <a:solidFill>
            <a:srgbClr val="B8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 name="平行四边形 2">
            <a:extLst>
              <a:ext uri="{FF2B5EF4-FFF2-40B4-BE49-F238E27FC236}">
                <a16:creationId xmlns:a16="http://schemas.microsoft.com/office/drawing/2014/main" id="{09C459AD-E8F9-8C4C-9D24-5CEC77B483DC}"/>
              </a:ext>
            </a:extLst>
          </p:cNvPr>
          <p:cNvSpPr/>
          <p:nvPr/>
        </p:nvSpPr>
        <p:spPr>
          <a:xfrm>
            <a:off x="1779829" y="0"/>
            <a:ext cx="3779723" cy="220949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3" name="平行四边形 72">
            <a:extLst>
              <a:ext uri="{FF2B5EF4-FFF2-40B4-BE49-F238E27FC236}">
                <a16:creationId xmlns:a16="http://schemas.microsoft.com/office/drawing/2014/main" id="{C4F593FD-3671-E846-9249-DE08C68D5AEE}"/>
              </a:ext>
            </a:extLst>
          </p:cNvPr>
          <p:cNvSpPr/>
          <p:nvPr/>
        </p:nvSpPr>
        <p:spPr>
          <a:xfrm>
            <a:off x="-2440510" y="1167124"/>
            <a:ext cx="3958556" cy="3659871"/>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4" name="平行四边形 73">
            <a:extLst>
              <a:ext uri="{FF2B5EF4-FFF2-40B4-BE49-F238E27FC236}">
                <a16:creationId xmlns:a16="http://schemas.microsoft.com/office/drawing/2014/main" id="{9B2B09C8-4BB9-264F-83F8-9FB4D2EF02DB}"/>
              </a:ext>
            </a:extLst>
          </p:cNvPr>
          <p:cNvSpPr/>
          <p:nvPr/>
        </p:nvSpPr>
        <p:spPr>
          <a:xfrm>
            <a:off x="10769689" y="2156848"/>
            <a:ext cx="3958556" cy="3659871"/>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5" name="平行四边形 74">
            <a:extLst>
              <a:ext uri="{FF2B5EF4-FFF2-40B4-BE49-F238E27FC236}">
                <a16:creationId xmlns:a16="http://schemas.microsoft.com/office/drawing/2014/main" id="{26E850BB-8B8C-1A4B-A425-D0A6C031F94A}"/>
              </a:ext>
            </a:extLst>
          </p:cNvPr>
          <p:cNvSpPr/>
          <p:nvPr/>
        </p:nvSpPr>
        <p:spPr>
          <a:xfrm>
            <a:off x="6626236" y="4658924"/>
            <a:ext cx="3779723" cy="220949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9817B545-6DB4-B044-AFF9-CC38F0A48A51}"/>
              </a:ext>
            </a:extLst>
          </p:cNvPr>
          <p:cNvSpPr txBox="1"/>
          <p:nvPr/>
        </p:nvSpPr>
        <p:spPr>
          <a:xfrm>
            <a:off x="3499798" y="4546925"/>
            <a:ext cx="4119508" cy="646331"/>
          </a:xfrm>
          <a:prstGeom prst="rect">
            <a:avLst/>
          </a:prstGeom>
          <a:noFill/>
        </p:spPr>
        <p:txBody>
          <a:bodyPr wrap="square" rtlCol="0">
            <a:spAutoFit/>
          </a:bodyPr>
          <a:lstStyle/>
          <a:p>
            <a:r>
              <a:rPr kumimoji="1"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Rui Lin, Deyao Kong, </a:t>
            </a:r>
            <a:r>
              <a:rPr kumimoji="1" lang="en-US" altLang="zh-CN" err="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Zihao</a:t>
            </a:r>
            <a:r>
              <a:rPr kumimoji="1"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 Xu, </a:t>
            </a:r>
            <a:r>
              <a:rPr kumimoji="1" lang="en-US" altLang="zh-CN" err="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Lizhou</a:t>
            </a:r>
            <a:r>
              <a:rPr kumimoji="1"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 Wang, Shan Wu, </a:t>
            </a:r>
            <a:r>
              <a:rPr kumimoji="1" lang="en-US" altLang="zh-CN" err="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Junhao</a:t>
            </a:r>
            <a:r>
              <a:rPr kumimoji="1"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 Xiang</a:t>
            </a:r>
          </a:p>
        </p:txBody>
      </p:sp>
      <p:pic>
        <p:nvPicPr>
          <p:cNvPr id="6" name="Picture 5">
            <a:extLst>
              <a:ext uri="{FF2B5EF4-FFF2-40B4-BE49-F238E27FC236}">
                <a16:creationId xmlns:a16="http://schemas.microsoft.com/office/drawing/2014/main" id="{9112CE56-1A84-83DF-68D0-F1C49B6033C6}"/>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824733" y="50800"/>
            <a:ext cx="2310117" cy="938170"/>
          </a:xfrm>
          <a:prstGeom prst="rect">
            <a:avLst/>
          </a:prstGeom>
        </p:spPr>
      </p:pic>
    </p:spTree>
    <p:custDataLst>
      <p:tags r:id="rId1"/>
    </p:custDataLst>
    <p:extLst>
      <p:ext uri="{BB962C8B-B14F-4D97-AF65-F5344CB8AC3E}">
        <p14:creationId xmlns:p14="http://schemas.microsoft.com/office/powerpoint/2010/main" val="2483390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iterate type="lt">
                                    <p:tmPct val="20000"/>
                                  </p:iterate>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ppt_x</p:attrName>
                                        </p:attrNameLst>
                                      </p:cBhvr>
                                      <p:tavLst>
                                        <p:tav tm="0">
                                          <p:val>
                                            <p:strVal val="#ppt_x"/>
                                          </p:val>
                                        </p:tav>
                                        <p:tav tm="100000">
                                          <p:val>
                                            <p:strVal val="#ppt_x"/>
                                          </p:val>
                                        </p:tav>
                                      </p:tavLst>
                                    </p:anim>
                                    <p:anim calcmode="lin" valueType="num">
                                      <p:cBhvr>
                                        <p:cTn id="8" dur="250" fill="hold"/>
                                        <p:tgtEl>
                                          <p:spTgt spid="11"/>
                                        </p:tgtEl>
                                        <p:attrNameLst>
                                          <p:attrName>ppt_y</p:attrName>
                                        </p:attrNameLst>
                                      </p:cBhvr>
                                      <p:tavLst>
                                        <p:tav tm="0">
                                          <p:val>
                                            <p:strVal val="#ppt_y-#ppt_h/2"/>
                                          </p:val>
                                        </p:tav>
                                        <p:tav tm="100000">
                                          <p:val>
                                            <p:strVal val="#ppt_y"/>
                                          </p:val>
                                        </p:tav>
                                      </p:tavLst>
                                    </p:anim>
                                    <p:anim calcmode="lin" valueType="num">
                                      <p:cBhvr>
                                        <p:cTn id="9" dur="250" fill="hold"/>
                                        <p:tgtEl>
                                          <p:spTgt spid="11"/>
                                        </p:tgtEl>
                                        <p:attrNameLst>
                                          <p:attrName>ppt_w</p:attrName>
                                        </p:attrNameLst>
                                      </p:cBhvr>
                                      <p:tavLst>
                                        <p:tav tm="0">
                                          <p:val>
                                            <p:strVal val="#ppt_w"/>
                                          </p:val>
                                        </p:tav>
                                        <p:tav tm="100000">
                                          <p:val>
                                            <p:strVal val="#ppt_w"/>
                                          </p:val>
                                        </p:tav>
                                      </p:tavLst>
                                    </p:anim>
                                    <p:anim calcmode="lin" valueType="num">
                                      <p:cBhvr>
                                        <p:cTn id="10" dur="250" fill="hold"/>
                                        <p:tgtEl>
                                          <p:spTgt spid="11"/>
                                        </p:tgtEl>
                                        <p:attrNameLst>
                                          <p:attrName>ppt_h</p:attrName>
                                        </p:attrNameLst>
                                      </p:cBhvr>
                                      <p:tavLst>
                                        <p:tav tm="0">
                                          <p:val>
                                            <p:fltVal val="0"/>
                                          </p:val>
                                        </p:tav>
                                        <p:tav tm="100000">
                                          <p:val>
                                            <p:strVal val="#ppt_h"/>
                                          </p:val>
                                        </p:tav>
                                      </p:tavLst>
                                    </p:anim>
                                  </p:childTnLst>
                                </p:cTn>
                              </p:par>
                              <p:par>
                                <p:cTn id="11" presetID="47"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81DBC048-9864-4E41-A589-80DD5C185DC2}"/>
              </a:ext>
            </a:extLst>
          </p:cNvPr>
          <p:cNvSpPr/>
          <p:nvPr/>
        </p:nvSpPr>
        <p:spPr>
          <a:xfrm>
            <a:off x="1128418" y="354830"/>
            <a:ext cx="2630782" cy="523220"/>
          </a:xfrm>
          <a:prstGeom prst="rect">
            <a:avLst/>
          </a:prstGeom>
        </p:spPr>
        <p:txBody>
          <a:bodyPr wrap="square">
            <a:spAutoFit/>
          </a:bodyPr>
          <a:lstStyle/>
          <a:p>
            <a:pPr algn="dist"/>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Data Sources</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2" name="组合 23">
            <a:extLst>
              <a:ext uri="{FF2B5EF4-FFF2-40B4-BE49-F238E27FC236}">
                <a16:creationId xmlns:a16="http://schemas.microsoft.com/office/drawing/2014/main" id="{EA4E0AD6-0B82-893E-40C8-7FF39B8147CF}"/>
              </a:ext>
            </a:extLst>
          </p:cNvPr>
          <p:cNvGrpSpPr/>
          <p:nvPr/>
        </p:nvGrpSpPr>
        <p:grpSpPr>
          <a:xfrm>
            <a:off x="319291" y="1554991"/>
            <a:ext cx="2776335" cy="1542086"/>
            <a:chOff x="8680381" y="2091088"/>
            <a:chExt cx="2777058" cy="1542491"/>
          </a:xfrm>
        </p:grpSpPr>
        <p:sp>
          <p:nvSpPr>
            <p:cNvPr id="3" name="1">
              <a:extLst>
                <a:ext uri="{FF2B5EF4-FFF2-40B4-BE49-F238E27FC236}">
                  <a16:creationId xmlns:a16="http://schemas.microsoft.com/office/drawing/2014/main" id="{24783DA1-F043-D1C4-F822-38ECEFCEB222}"/>
                </a:ext>
              </a:extLst>
            </p:cNvPr>
            <p:cNvSpPr txBox="1">
              <a:spLocks noChangeArrowheads="1"/>
            </p:cNvSpPr>
            <p:nvPr/>
          </p:nvSpPr>
          <p:spPr bwMode="auto">
            <a:xfrm>
              <a:off x="9440965" y="2111893"/>
              <a:ext cx="1773848" cy="24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a:solidFill>
                    <a:srgbClr val="666464"/>
                  </a:solidFill>
                  <a:ea typeface="思源黑体 CN Regular" panose="020B0500000000000000" pitchFamily="34" charset="-122"/>
                  <a:cs typeface="+mn-ea"/>
                  <a:sym typeface="Arial" panose="020B0604020202020204" pitchFamily="34" charset="0"/>
                </a:rPr>
                <a:t>Government Data</a:t>
              </a:r>
            </a:p>
          </p:txBody>
        </p:sp>
        <p:sp>
          <p:nvSpPr>
            <p:cNvPr id="4" name="1">
              <a:extLst>
                <a:ext uri="{FF2B5EF4-FFF2-40B4-BE49-F238E27FC236}">
                  <a16:creationId xmlns:a16="http://schemas.microsoft.com/office/drawing/2014/main" id="{237AA563-0D4B-097E-C917-4A78C2A592F2}"/>
                </a:ext>
              </a:extLst>
            </p:cNvPr>
            <p:cNvSpPr txBox="1">
              <a:spLocks noChangeArrowheads="1"/>
            </p:cNvSpPr>
            <p:nvPr/>
          </p:nvSpPr>
          <p:spPr bwMode="auto">
            <a:xfrm>
              <a:off x="9450262" y="2380535"/>
              <a:ext cx="2007177" cy="125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The pollution data from Indian government</a:t>
              </a:r>
            </a:p>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Some missing values</a:t>
              </a:r>
            </a:p>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Split in stations</a:t>
              </a:r>
              <a:endParaRPr lang="zh-CN" altLang="en-US" sz="1400">
                <a:solidFill>
                  <a:srgbClr val="666464"/>
                </a:solidFill>
                <a:ea typeface="思源黑体 CN Regular" panose="020B0500000000000000" pitchFamily="34" charset="-122"/>
                <a:cs typeface="+mn-ea"/>
                <a:sym typeface="Arial" panose="020B0604020202020204" pitchFamily="34" charset="0"/>
              </a:endParaRPr>
            </a:p>
          </p:txBody>
        </p:sp>
        <p:sp>
          <p:nvSpPr>
            <p:cNvPr id="5" name="椭圆 26">
              <a:extLst>
                <a:ext uri="{FF2B5EF4-FFF2-40B4-BE49-F238E27FC236}">
                  <a16:creationId xmlns:a16="http://schemas.microsoft.com/office/drawing/2014/main" id="{CD31E097-7413-2F6D-8AA9-9776BAEB0794}"/>
                </a:ext>
              </a:extLst>
            </p:cNvPr>
            <p:cNvSpPr/>
            <p:nvPr/>
          </p:nvSpPr>
          <p:spPr>
            <a:xfrm>
              <a:off x="8680381" y="2091088"/>
              <a:ext cx="621355" cy="621355"/>
            </a:xfrm>
            <a:prstGeom prst="ellipse">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文本框 27">
              <a:extLst>
                <a:ext uri="{FF2B5EF4-FFF2-40B4-BE49-F238E27FC236}">
                  <a16:creationId xmlns:a16="http://schemas.microsoft.com/office/drawing/2014/main" id="{43951EA7-6A56-D260-2BB0-A86C9DD5AA3E}"/>
                </a:ext>
              </a:extLst>
            </p:cNvPr>
            <p:cNvSpPr txBox="1"/>
            <p:nvPr/>
          </p:nvSpPr>
          <p:spPr>
            <a:xfrm>
              <a:off x="8735418" y="2189391"/>
              <a:ext cx="511280" cy="400214"/>
            </a:xfrm>
            <a:prstGeom prst="rect">
              <a:avLst/>
            </a:prstGeom>
            <a:noFill/>
          </p:spPr>
          <p:txBody>
            <a:bodyPr wrap="square" rtlCol="0">
              <a:spAutoFit/>
            </a:bodyPr>
            <a:lstStyle/>
            <a:p>
              <a:pPr algn="ctr"/>
              <a:r>
                <a:rPr lang="en-US" altLang="zh-CN"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G</a:t>
              </a:r>
              <a:endParaRPr lang="zh-CN" altLang="en-US"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pic>
        <p:nvPicPr>
          <p:cNvPr id="7" name="Picture 2">
            <a:extLst>
              <a:ext uri="{FF2B5EF4-FFF2-40B4-BE49-F238E27FC236}">
                <a16:creationId xmlns:a16="http://schemas.microsoft.com/office/drawing/2014/main" id="{43F95AEB-4EBE-C5D4-1727-30DA9FF524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060" t="19654" r="49692" b="65612"/>
          <a:stretch/>
        </p:blipFill>
        <p:spPr bwMode="auto">
          <a:xfrm>
            <a:off x="585145" y="3429000"/>
            <a:ext cx="2762449" cy="252223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82272D00-FC75-FC7F-E687-2328A1C6307D}"/>
              </a:ext>
            </a:extLst>
          </p:cNvPr>
          <p:cNvSpPr txBox="1"/>
          <p:nvPr/>
        </p:nvSpPr>
        <p:spPr>
          <a:xfrm>
            <a:off x="0" y="6631528"/>
            <a:ext cx="7091030" cy="226472"/>
          </a:xfrm>
          <a:prstGeom prst="rect">
            <a:avLst/>
          </a:prstGeom>
          <a:noFill/>
        </p:spPr>
        <p:txBody>
          <a:bodyPr wrap="square" rtlCol="0" anchor="ctr">
            <a:spAutoFit/>
          </a:bodyPr>
          <a:lstStyle/>
          <a:p>
            <a:pPr marL="171450" indent="-171450">
              <a:lnSpc>
                <a:spcPct val="120000"/>
              </a:lnSpc>
              <a:buFont typeface="Arial" panose="020B0604020202020204" pitchFamily="34" charset="0"/>
              <a:buChar char="•"/>
            </a:pPr>
            <a:r>
              <a:rPr lang="en-US" sz="800">
                <a:solidFill>
                  <a:srgbClr val="666464"/>
                </a:solidFill>
              </a:rPr>
              <a:t>“Central Control Room for Air Quality Management - All India.” CCR, https://app.cpcbccr.com/ccr/#/caaqm-dashboard-all/caaqm-landing/data. </a:t>
            </a:r>
          </a:p>
        </p:txBody>
      </p:sp>
      <p:pic>
        <p:nvPicPr>
          <p:cNvPr id="12" name="Picture 7" descr="Map&#10;&#10;Description automatically generated">
            <a:extLst>
              <a:ext uri="{FF2B5EF4-FFF2-40B4-BE49-F238E27FC236}">
                <a16:creationId xmlns:a16="http://schemas.microsoft.com/office/drawing/2014/main" id="{920A7D7D-2891-F84E-8E17-B503BC683999}"/>
              </a:ext>
            </a:extLst>
          </p:cNvPr>
          <p:cNvPicPr>
            <a:picLocks noChangeAspect="1"/>
          </p:cNvPicPr>
          <p:nvPr/>
        </p:nvPicPr>
        <p:blipFill>
          <a:blip r:embed="rId4"/>
          <a:stretch>
            <a:fillRect/>
          </a:stretch>
        </p:blipFill>
        <p:spPr>
          <a:xfrm>
            <a:off x="7782041" y="3680936"/>
            <a:ext cx="3127411" cy="2341400"/>
          </a:xfrm>
          <a:prstGeom prst="rect">
            <a:avLst/>
          </a:prstGeom>
        </p:spPr>
      </p:pic>
      <p:pic>
        <p:nvPicPr>
          <p:cNvPr id="13" name="Picture 10" descr="A picture containing chart&#10;&#10;Description automatically generated">
            <a:extLst>
              <a:ext uri="{FF2B5EF4-FFF2-40B4-BE49-F238E27FC236}">
                <a16:creationId xmlns:a16="http://schemas.microsoft.com/office/drawing/2014/main" id="{7BB36348-DCF1-BE30-06D8-6532E6593F58}"/>
              </a:ext>
            </a:extLst>
          </p:cNvPr>
          <p:cNvPicPr>
            <a:picLocks noChangeAspect="1"/>
          </p:cNvPicPr>
          <p:nvPr/>
        </p:nvPicPr>
        <p:blipFill>
          <a:blip r:embed="rId5"/>
          <a:stretch>
            <a:fillRect/>
          </a:stretch>
        </p:blipFill>
        <p:spPr>
          <a:xfrm>
            <a:off x="4324470" y="3680936"/>
            <a:ext cx="3089983" cy="2341400"/>
          </a:xfrm>
          <a:prstGeom prst="rect">
            <a:avLst/>
          </a:prstGeom>
        </p:spPr>
      </p:pic>
      <p:pic>
        <p:nvPicPr>
          <p:cNvPr id="14" name="Picture 11" descr="Chart&#10;&#10;Description automatically generated with low confidence">
            <a:extLst>
              <a:ext uri="{FF2B5EF4-FFF2-40B4-BE49-F238E27FC236}">
                <a16:creationId xmlns:a16="http://schemas.microsoft.com/office/drawing/2014/main" id="{7EBB67C6-0508-60EC-7B6A-C0AA36BF0C85}"/>
              </a:ext>
            </a:extLst>
          </p:cNvPr>
          <p:cNvPicPr>
            <a:picLocks noChangeAspect="1"/>
          </p:cNvPicPr>
          <p:nvPr/>
        </p:nvPicPr>
        <p:blipFill>
          <a:blip r:embed="rId6"/>
          <a:stretch>
            <a:fillRect/>
          </a:stretch>
        </p:blipFill>
        <p:spPr>
          <a:xfrm>
            <a:off x="7782041" y="1081250"/>
            <a:ext cx="3127411" cy="2369761"/>
          </a:xfrm>
          <a:prstGeom prst="rect">
            <a:avLst/>
          </a:prstGeom>
        </p:spPr>
      </p:pic>
      <p:pic>
        <p:nvPicPr>
          <p:cNvPr id="15" name="Picture 12" descr="Chart, map&#10;&#10;Description automatically generated">
            <a:extLst>
              <a:ext uri="{FF2B5EF4-FFF2-40B4-BE49-F238E27FC236}">
                <a16:creationId xmlns:a16="http://schemas.microsoft.com/office/drawing/2014/main" id="{B2C59D59-90F4-77F2-AC88-883EF90F779A}"/>
              </a:ext>
            </a:extLst>
          </p:cNvPr>
          <p:cNvPicPr>
            <a:picLocks noChangeAspect="1"/>
          </p:cNvPicPr>
          <p:nvPr/>
        </p:nvPicPr>
        <p:blipFill>
          <a:blip r:embed="rId7"/>
          <a:stretch>
            <a:fillRect/>
          </a:stretch>
        </p:blipFill>
        <p:spPr>
          <a:xfrm>
            <a:off x="4324470" y="1072837"/>
            <a:ext cx="3089983" cy="2341400"/>
          </a:xfrm>
          <a:prstGeom prst="rect">
            <a:avLst/>
          </a:prstGeom>
        </p:spPr>
      </p:pic>
      <p:pic>
        <p:nvPicPr>
          <p:cNvPr id="16" name="Picture 13" descr="Map&#10;&#10;Description automatically generated">
            <a:extLst>
              <a:ext uri="{FF2B5EF4-FFF2-40B4-BE49-F238E27FC236}">
                <a16:creationId xmlns:a16="http://schemas.microsoft.com/office/drawing/2014/main" id="{C8960CA9-2D90-8F8E-20E6-7BFC2862C27E}"/>
              </a:ext>
            </a:extLst>
          </p:cNvPr>
          <p:cNvPicPr>
            <a:picLocks noChangeAspect="1"/>
          </p:cNvPicPr>
          <p:nvPr/>
        </p:nvPicPr>
        <p:blipFill>
          <a:blip r:embed="rId8"/>
          <a:stretch>
            <a:fillRect/>
          </a:stretch>
        </p:blipFill>
        <p:spPr>
          <a:xfrm>
            <a:off x="629886" y="3382060"/>
            <a:ext cx="2532128" cy="2701241"/>
          </a:xfrm>
          <a:prstGeom prst="rect">
            <a:avLst/>
          </a:prstGeom>
        </p:spPr>
      </p:pic>
    </p:spTree>
    <p:extLst>
      <p:ext uri="{BB962C8B-B14F-4D97-AF65-F5344CB8AC3E}">
        <p14:creationId xmlns:p14="http://schemas.microsoft.com/office/powerpoint/2010/main" val="155741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81DBC048-9864-4E41-A589-80DD5C185DC2}"/>
              </a:ext>
            </a:extLst>
          </p:cNvPr>
          <p:cNvSpPr/>
          <p:nvPr/>
        </p:nvSpPr>
        <p:spPr>
          <a:xfrm>
            <a:off x="1128418" y="354830"/>
            <a:ext cx="2630782" cy="523220"/>
          </a:xfrm>
          <a:prstGeom prst="rect">
            <a:avLst/>
          </a:prstGeom>
        </p:spPr>
        <p:txBody>
          <a:bodyPr wrap="square">
            <a:spAutoFit/>
          </a:bodyPr>
          <a:lstStyle/>
          <a:p>
            <a:pPr algn="dist"/>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Data Sources</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2" name="组合 23">
            <a:extLst>
              <a:ext uri="{FF2B5EF4-FFF2-40B4-BE49-F238E27FC236}">
                <a16:creationId xmlns:a16="http://schemas.microsoft.com/office/drawing/2014/main" id="{EA4E0AD6-0B82-893E-40C8-7FF39B8147CF}"/>
              </a:ext>
            </a:extLst>
          </p:cNvPr>
          <p:cNvGrpSpPr/>
          <p:nvPr/>
        </p:nvGrpSpPr>
        <p:grpSpPr>
          <a:xfrm>
            <a:off x="319291" y="1554991"/>
            <a:ext cx="2776335" cy="1542086"/>
            <a:chOff x="8680381" y="2091088"/>
            <a:chExt cx="2777058" cy="1542491"/>
          </a:xfrm>
        </p:grpSpPr>
        <p:sp>
          <p:nvSpPr>
            <p:cNvPr id="3" name="1">
              <a:extLst>
                <a:ext uri="{FF2B5EF4-FFF2-40B4-BE49-F238E27FC236}">
                  <a16:creationId xmlns:a16="http://schemas.microsoft.com/office/drawing/2014/main" id="{24783DA1-F043-D1C4-F822-38ECEFCEB222}"/>
                </a:ext>
              </a:extLst>
            </p:cNvPr>
            <p:cNvSpPr txBox="1">
              <a:spLocks noChangeArrowheads="1"/>
            </p:cNvSpPr>
            <p:nvPr/>
          </p:nvSpPr>
          <p:spPr bwMode="auto">
            <a:xfrm>
              <a:off x="9440965" y="2111893"/>
              <a:ext cx="1773848" cy="24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a:solidFill>
                    <a:srgbClr val="666464"/>
                  </a:solidFill>
                  <a:ea typeface="思源黑体 CN Regular" panose="020B0500000000000000" pitchFamily="34" charset="-122"/>
                  <a:cs typeface="+mn-ea"/>
                  <a:sym typeface="Arial" panose="020B0604020202020204" pitchFamily="34" charset="0"/>
                </a:rPr>
                <a:t>Government Data</a:t>
              </a:r>
            </a:p>
          </p:txBody>
        </p:sp>
        <p:sp>
          <p:nvSpPr>
            <p:cNvPr id="4" name="1">
              <a:extLst>
                <a:ext uri="{FF2B5EF4-FFF2-40B4-BE49-F238E27FC236}">
                  <a16:creationId xmlns:a16="http://schemas.microsoft.com/office/drawing/2014/main" id="{237AA563-0D4B-097E-C917-4A78C2A592F2}"/>
                </a:ext>
              </a:extLst>
            </p:cNvPr>
            <p:cNvSpPr txBox="1">
              <a:spLocks noChangeArrowheads="1"/>
            </p:cNvSpPr>
            <p:nvPr/>
          </p:nvSpPr>
          <p:spPr bwMode="auto">
            <a:xfrm>
              <a:off x="9450262" y="2380535"/>
              <a:ext cx="2007177" cy="125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The pollution data from Indian government</a:t>
              </a:r>
            </a:p>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Some missing values</a:t>
              </a:r>
            </a:p>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Split in stations</a:t>
              </a:r>
              <a:endParaRPr lang="zh-CN" altLang="en-US" sz="1400">
                <a:solidFill>
                  <a:srgbClr val="666464"/>
                </a:solidFill>
                <a:ea typeface="思源黑体 CN Regular" panose="020B0500000000000000" pitchFamily="34" charset="-122"/>
                <a:cs typeface="+mn-ea"/>
                <a:sym typeface="Arial" panose="020B0604020202020204" pitchFamily="34" charset="0"/>
              </a:endParaRPr>
            </a:p>
          </p:txBody>
        </p:sp>
        <p:sp>
          <p:nvSpPr>
            <p:cNvPr id="5" name="椭圆 26">
              <a:extLst>
                <a:ext uri="{FF2B5EF4-FFF2-40B4-BE49-F238E27FC236}">
                  <a16:creationId xmlns:a16="http://schemas.microsoft.com/office/drawing/2014/main" id="{CD31E097-7413-2F6D-8AA9-9776BAEB0794}"/>
                </a:ext>
              </a:extLst>
            </p:cNvPr>
            <p:cNvSpPr/>
            <p:nvPr/>
          </p:nvSpPr>
          <p:spPr>
            <a:xfrm>
              <a:off x="8680381" y="2091088"/>
              <a:ext cx="621355" cy="621355"/>
            </a:xfrm>
            <a:prstGeom prst="ellipse">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文本框 27">
              <a:extLst>
                <a:ext uri="{FF2B5EF4-FFF2-40B4-BE49-F238E27FC236}">
                  <a16:creationId xmlns:a16="http://schemas.microsoft.com/office/drawing/2014/main" id="{43951EA7-6A56-D260-2BB0-A86C9DD5AA3E}"/>
                </a:ext>
              </a:extLst>
            </p:cNvPr>
            <p:cNvSpPr txBox="1"/>
            <p:nvPr/>
          </p:nvSpPr>
          <p:spPr>
            <a:xfrm>
              <a:off x="8735418" y="2189391"/>
              <a:ext cx="511280" cy="400214"/>
            </a:xfrm>
            <a:prstGeom prst="rect">
              <a:avLst/>
            </a:prstGeom>
            <a:noFill/>
          </p:spPr>
          <p:txBody>
            <a:bodyPr wrap="square" rtlCol="0">
              <a:spAutoFit/>
            </a:bodyPr>
            <a:lstStyle/>
            <a:p>
              <a:pPr algn="ctr"/>
              <a:r>
                <a:rPr lang="en-US" altLang="zh-CN"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G</a:t>
              </a:r>
              <a:endParaRPr lang="zh-CN" altLang="en-US"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1" name="文本框 10">
            <a:extLst>
              <a:ext uri="{FF2B5EF4-FFF2-40B4-BE49-F238E27FC236}">
                <a16:creationId xmlns:a16="http://schemas.microsoft.com/office/drawing/2014/main" id="{82272D00-FC75-FC7F-E687-2328A1C6307D}"/>
              </a:ext>
            </a:extLst>
          </p:cNvPr>
          <p:cNvSpPr txBox="1"/>
          <p:nvPr/>
        </p:nvSpPr>
        <p:spPr>
          <a:xfrm>
            <a:off x="0" y="6631528"/>
            <a:ext cx="7091030" cy="226472"/>
          </a:xfrm>
          <a:prstGeom prst="rect">
            <a:avLst/>
          </a:prstGeom>
          <a:noFill/>
        </p:spPr>
        <p:txBody>
          <a:bodyPr wrap="square" rtlCol="0" anchor="ctr">
            <a:spAutoFit/>
          </a:bodyPr>
          <a:lstStyle/>
          <a:p>
            <a:pPr marL="171450" indent="-171450">
              <a:lnSpc>
                <a:spcPct val="120000"/>
              </a:lnSpc>
              <a:buFont typeface="Arial" panose="020B0604020202020204" pitchFamily="34" charset="0"/>
              <a:buChar char="•"/>
            </a:pPr>
            <a:r>
              <a:rPr lang="en-US" sz="800">
                <a:solidFill>
                  <a:srgbClr val="666464"/>
                </a:solidFill>
              </a:rPr>
              <a:t>“Central Control Room for Air Quality Management - All India.” CCR, https://app.cpcbccr.com/ccr/#/caaqm-dashboard-all/caaqm-landing/data. </a:t>
            </a:r>
          </a:p>
        </p:txBody>
      </p:sp>
      <p:pic>
        <p:nvPicPr>
          <p:cNvPr id="16" name="Picture 13" descr="Map&#10;&#10;Description automatically generated">
            <a:extLst>
              <a:ext uri="{FF2B5EF4-FFF2-40B4-BE49-F238E27FC236}">
                <a16:creationId xmlns:a16="http://schemas.microsoft.com/office/drawing/2014/main" id="{C8960CA9-2D90-8F8E-20E6-7BFC2862C27E}"/>
              </a:ext>
            </a:extLst>
          </p:cNvPr>
          <p:cNvPicPr>
            <a:picLocks noChangeAspect="1"/>
          </p:cNvPicPr>
          <p:nvPr/>
        </p:nvPicPr>
        <p:blipFill rotWithShape="1">
          <a:blip r:embed="rId3"/>
          <a:srcRect l="61793" t="44408" r="16540" b="41695"/>
          <a:stretch/>
        </p:blipFill>
        <p:spPr>
          <a:xfrm>
            <a:off x="1030764" y="3641113"/>
            <a:ext cx="2254821" cy="1542775"/>
          </a:xfrm>
          <a:prstGeom prst="rect">
            <a:avLst/>
          </a:prstGeom>
        </p:spPr>
      </p:pic>
      <p:pic>
        <p:nvPicPr>
          <p:cNvPr id="8" name="Picture 7" descr="Map&#10;&#10;Description automatically generated">
            <a:extLst>
              <a:ext uri="{FF2B5EF4-FFF2-40B4-BE49-F238E27FC236}">
                <a16:creationId xmlns:a16="http://schemas.microsoft.com/office/drawing/2014/main" id="{6A942E36-4EC3-04B9-669D-A23AFD21489E}"/>
              </a:ext>
            </a:extLst>
          </p:cNvPr>
          <p:cNvPicPr>
            <a:picLocks noChangeAspect="1"/>
          </p:cNvPicPr>
          <p:nvPr/>
        </p:nvPicPr>
        <p:blipFill>
          <a:blip r:embed="rId4"/>
          <a:stretch>
            <a:fillRect/>
          </a:stretch>
        </p:blipFill>
        <p:spPr>
          <a:xfrm>
            <a:off x="7782041" y="3680936"/>
            <a:ext cx="3127411" cy="2341400"/>
          </a:xfrm>
          <a:prstGeom prst="rect">
            <a:avLst/>
          </a:prstGeom>
        </p:spPr>
      </p:pic>
      <p:pic>
        <p:nvPicPr>
          <p:cNvPr id="9" name="Picture 10" descr="A picture containing chart&#10;&#10;Description automatically generated">
            <a:extLst>
              <a:ext uri="{FF2B5EF4-FFF2-40B4-BE49-F238E27FC236}">
                <a16:creationId xmlns:a16="http://schemas.microsoft.com/office/drawing/2014/main" id="{2554EE45-F3E6-4106-5005-812CE1561E72}"/>
              </a:ext>
            </a:extLst>
          </p:cNvPr>
          <p:cNvPicPr>
            <a:picLocks noChangeAspect="1"/>
          </p:cNvPicPr>
          <p:nvPr/>
        </p:nvPicPr>
        <p:blipFill>
          <a:blip r:embed="rId5"/>
          <a:stretch>
            <a:fillRect/>
          </a:stretch>
        </p:blipFill>
        <p:spPr>
          <a:xfrm>
            <a:off x="4324470" y="3680936"/>
            <a:ext cx="3089983" cy="2341400"/>
          </a:xfrm>
          <a:prstGeom prst="rect">
            <a:avLst/>
          </a:prstGeom>
        </p:spPr>
      </p:pic>
      <p:pic>
        <p:nvPicPr>
          <p:cNvPr id="10" name="Picture 11" descr="Chart&#10;&#10;Description automatically generated with low confidence">
            <a:extLst>
              <a:ext uri="{FF2B5EF4-FFF2-40B4-BE49-F238E27FC236}">
                <a16:creationId xmlns:a16="http://schemas.microsoft.com/office/drawing/2014/main" id="{1D3664C8-9864-3088-4736-8F8DD90EEA20}"/>
              </a:ext>
            </a:extLst>
          </p:cNvPr>
          <p:cNvPicPr>
            <a:picLocks noChangeAspect="1"/>
          </p:cNvPicPr>
          <p:nvPr/>
        </p:nvPicPr>
        <p:blipFill>
          <a:blip r:embed="rId6"/>
          <a:stretch>
            <a:fillRect/>
          </a:stretch>
        </p:blipFill>
        <p:spPr>
          <a:xfrm>
            <a:off x="7782041" y="1081250"/>
            <a:ext cx="3127411" cy="2369761"/>
          </a:xfrm>
          <a:prstGeom prst="rect">
            <a:avLst/>
          </a:prstGeom>
        </p:spPr>
      </p:pic>
      <p:pic>
        <p:nvPicPr>
          <p:cNvPr id="17" name="Picture 12" descr="Chart, map&#10;&#10;Description automatically generated">
            <a:extLst>
              <a:ext uri="{FF2B5EF4-FFF2-40B4-BE49-F238E27FC236}">
                <a16:creationId xmlns:a16="http://schemas.microsoft.com/office/drawing/2014/main" id="{E28403E9-F3EE-B987-987B-74E4C09F2BE0}"/>
              </a:ext>
            </a:extLst>
          </p:cNvPr>
          <p:cNvPicPr>
            <a:picLocks noChangeAspect="1"/>
          </p:cNvPicPr>
          <p:nvPr/>
        </p:nvPicPr>
        <p:blipFill>
          <a:blip r:embed="rId7"/>
          <a:stretch>
            <a:fillRect/>
          </a:stretch>
        </p:blipFill>
        <p:spPr>
          <a:xfrm>
            <a:off x="4324470" y="1072837"/>
            <a:ext cx="3089983" cy="2341400"/>
          </a:xfrm>
          <a:prstGeom prst="rect">
            <a:avLst/>
          </a:prstGeom>
        </p:spPr>
      </p:pic>
      <p:graphicFrame>
        <p:nvGraphicFramePr>
          <p:cNvPr id="18" name="Chart 19">
            <a:extLst>
              <a:ext uri="{FF2B5EF4-FFF2-40B4-BE49-F238E27FC236}">
                <a16:creationId xmlns:a16="http://schemas.microsoft.com/office/drawing/2014/main" id="{D13446A6-0657-7C23-2511-F0CCE1E2BB0F}"/>
              </a:ext>
            </a:extLst>
          </p:cNvPr>
          <p:cNvGraphicFramePr>
            <a:graphicFrameLocks/>
          </p:cNvGraphicFramePr>
          <p:nvPr>
            <p:extLst>
              <p:ext uri="{D42A27DB-BD31-4B8C-83A1-F6EECF244321}">
                <p14:modId xmlns:p14="http://schemas.microsoft.com/office/powerpoint/2010/main" val="1164765615"/>
              </p:ext>
            </p:extLst>
          </p:nvPr>
        </p:nvGraphicFramePr>
        <p:xfrm>
          <a:off x="4667071" y="939175"/>
          <a:ext cx="3089984" cy="259874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Chart 8">
            <a:extLst>
              <a:ext uri="{FF2B5EF4-FFF2-40B4-BE49-F238E27FC236}">
                <a16:creationId xmlns:a16="http://schemas.microsoft.com/office/drawing/2014/main" id="{019805FB-2159-62CC-806E-3C5AFA5C6556}"/>
              </a:ext>
            </a:extLst>
          </p:cNvPr>
          <p:cNvGraphicFramePr>
            <a:graphicFrameLocks/>
          </p:cNvGraphicFramePr>
          <p:nvPr/>
        </p:nvGraphicFramePr>
        <p:xfrm>
          <a:off x="8099656" y="939175"/>
          <a:ext cx="3089983" cy="259874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0" name="Chart 9">
            <a:extLst>
              <a:ext uri="{FF2B5EF4-FFF2-40B4-BE49-F238E27FC236}">
                <a16:creationId xmlns:a16="http://schemas.microsoft.com/office/drawing/2014/main" id="{87DC1F5C-2AE3-0F1C-19B3-C88771E23271}"/>
              </a:ext>
            </a:extLst>
          </p:cNvPr>
          <p:cNvGraphicFramePr>
            <a:graphicFrameLocks/>
          </p:cNvGraphicFramePr>
          <p:nvPr>
            <p:extLst>
              <p:ext uri="{D42A27DB-BD31-4B8C-83A1-F6EECF244321}">
                <p14:modId xmlns:p14="http://schemas.microsoft.com/office/powerpoint/2010/main" val="1528760794"/>
              </p:ext>
            </p:extLst>
          </p:nvPr>
        </p:nvGraphicFramePr>
        <p:xfrm>
          <a:off x="4530053" y="3414237"/>
          <a:ext cx="3092668" cy="2788417"/>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1" name="Chart 14">
            <a:extLst>
              <a:ext uri="{FF2B5EF4-FFF2-40B4-BE49-F238E27FC236}">
                <a16:creationId xmlns:a16="http://schemas.microsoft.com/office/drawing/2014/main" id="{D360CAF8-8055-3D1E-FE36-947C96A80246}"/>
              </a:ext>
            </a:extLst>
          </p:cNvPr>
          <p:cNvGraphicFramePr>
            <a:graphicFrameLocks/>
          </p:cNvGraphicFramePr>
          <p:nvPr>
            <p:extLst>
              <p:ext uri="{D42A27DB-BD31-4B8C-83A1-F6EECF244321}">
                <p14:modId xmlns:p14="http://schemas.microsoft.com/office/powerpoint/2010/main" val="2932749224"/>
              </p:ext>
            </p:extLst>
          </p:nvPr>
        </p:nvGraphicFramePr>
        <p:xfrm>
          <a:off x="8089115" y="3414236"/>
          <a:ext cx="3089983" cy="2788418"/>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480145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xit" presetSubtype="0" fill="hold" nodeType="withEffect">
                                  <p:stCondLst>
                                    <p:cond delay="0"/>
                                  </p:stCondLst>
                                  <p:childTnLst>
                                    <p:animEffect transition="out" filter="fade">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xit" presetSubtype="0" fill="hold"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Graphic spid="19" grpId="0">
        <p:bldAsOne/>
      </p:bldGraphic>
      <p:bldGraphic spid="20" grpId="0">
        <p:bldAsOne/>
      </p:bldGraphic>
      <p:bldGraphic spid="21"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8">
            <a:extLst>
              <a:ext uri="{FF2B5EF4-FFF2-40B4-BE49-F238E27FC236}">
                <a16:creationId xmlns:a16="http://schemas.microsoft.com/office/drawing/2014/main" id="{40043A9C-4CB8-41C6-81FD-4E858FABF597}"/>
              </a:ext>
            </a:extLst>
          </p:cNvPr>
          <p:cNvGrpSpPr/>
          <p:nvPr/>
        </p:nvGrpSpPr>
        <p:grpSpPr>
          <a:xfrm>
            <a:off x="319290" y="1554991"/>
            <a:ext cx="3150930" cy="1542086"/>
            <a:chOff x="869168" y="4474552"/>
            <a:chExt cx="3151751" cy="1542491"/>
          </a:xfrm>
        </p:grpSpPr>
        <p:sp>
          <p:nvSpPr>
            <p:cNvPr id="11" name="1">
              <a:extLst>
                <a:ext uri="{FF2B5EF4-FFF2-40B4-BE49-F238E27FC236}">
                  <a16:creationId xmlns:a16="http://schemas.microsoft.com/office/drawing/2014/main" id="{DB6250AC-3A19-5457-A961-32F752EDFB7A}"/>
                </a:ext>
              </a:extLst>
            </p:cNvPr>
            <p:cNvSpPr txBox="1">
              <a:spLocks noChangeArrowheads="1"/>
            </p:cNvSpPr>
            <p:nvPr/>
          </p:nvSpPr>
          <p:spPr bwMode="auto">
            <a:xfrm>
              <a:off x="1629752" y="4495357"/>
              <a:ext cx="1876027" cy="24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a:solidFill>
                    <a:srgbClr val="666464"/>
                  </a:solidFill>
                  <a:ea typeface="思源黑体 CN Regular" panose="020B0500000000000000" pitchFamily="34" charset="-122"/>
                  <a:cs typeface="+mn-ea"/>
                  <a:sym typeface="Arial" panose="020B0604020202020204" pitchFamily="34" charset="0"/>
                </a:rPr>
                <a:t>Satellite Data</a:t>
              </a:r>
            </a:p>
          </p:txBody>
        </p:sp>
        <p:sp>
          <p:nvSpPr>
            <p:cNvPr id="12" name="1">
              <a:extLst>
                <a:ext uri="{FF2B5EF4-FFF2-40B4-BE49-F238E27FC236}">
                  <a16:creationId xmlns:a16="http://schemas.microsoft.com/office/drawing/2014/main" id="{97CB8CE4-5074-3E27-4185-A3BCE69785EF}"/>
                </a:ext>
              </a:extLst>
            </p:cNvPr>
            <p:cNvSpPr txBox="1">
              <a:spLocks noChangeArrowheads="1"/>
            </p:cNvSpPr>
            <p:nvPr/>
          </p:nvSpPr>
          <p:spPr bwMode="auto">
            <a:xfrm>
              <a:off x="1639049" y="4763999"/>
              <a:ext cx="2381870" cy="125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Data from NASA satellites about air pollution</a:t>
              </a:r>
            </a:p>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A lot of missing values</a:t>
              </a:r>
            </a:p>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Split in cities</a:t>
              </a:r>
              <a:endParaRPr lang="zh-CN" altLang="en-US" sz="1400">
                <a:solidFill>
                  <a:srgbClr val="666464"/>
                </a:solidFill>
                <a:ea typeface="思源黑体 CN Regular" panose="020B0500000000000000" pitchFamily="34" charset="-122"/>
                <a:cs typeface="+mn-ea"/>
                <a:sym typeface="Arial" panose="020B0604020202020204" pitchFamily="34" charset="0"/>
              </a:endParaRPr>
            </a:p>
          </p:txBody>
        </p:sp>
        <p:sp>
          <p:nvSpPr>
            <p:cNvPr id="13" name="椭圆 21">
              <a:extLst>
                <a:ext uri="{FF2B5EF4-FFF2-40B4-BE49-F238E27FC236}">
                  <a16:creationId xmlns:a16="http://schemas.microsoft.com/office/drawing/2014/main" id="{D334C007-4B88-E4AF-6DF0-3EFB2C0E67C4}"/>
                </a:ext>
              </a:extLst>
            </p:cNvPr>
            <p:cNvSpPr/>
            <p:nvPr/>
          </p:nvSpPr>
          <p:spPr>
            <a:xfrm>
              <a:off x="869168" y="4474552"/>
              <a:ext cx="621355" cy="621355"/>
            </a:xfrm>
            <a:prstGeom prst="ellipse">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4" name="文本框 22">
              <a:extLst>
                <a:ext uri="{FF2B5EF4-FFF2-40B4-BE49-F238E27FC236}">
                  <a16:creationId xmlns:a16="http://schemas.microsoft.com/office/drawing/2014/main" id="{E50CC932-A458-588C-2F14-F926468283A7}"/>
                </a:ext>
              </a:extLst>
            </p:cNvPr>
            <p:cNvSpPr txBox="1"/>
            <p:nvPr/>
          </p:nvSpPr>
          <p:spPr>
            <a:xfrm>
              <a:off x="924205" y="4572855"/>
              <a:ext cx="511280" cy="400214"/>
            </a:xfrm>
            <a:prstGeom prst="rect">
              <a:avLst/>
            </a:prstGeom>
            <a:noFill/>
          </p:spPr>
          <p:txBody>
            <a:bodyPr wrap="square" rtlCol="0">
              <a:spAutoFit/>
            </a:bodyPr>
            <a:lstStyle/>
            <a:p>
              <a:pPr algn="ctr"/>
              <a:r>
                <a:rPr lang="en-US" altLang="zh-CN"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S</a:t>
              </a:r>
              <a:endParaRPr lang="zh-CN" altLang="en-US"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36" name="矩形 35">
            <a:extLst>
              <a:ext uri="{FF2B5EF4-FFF2-40B4-BE49-F238E27FC236}">
                <a16:creationId xmlns:a16="http://schemas.microsoft.com/office/drawing/2014/main" id="{81DBC048-9864-4E41-A589-80DD5C185DC2}"/>
              </a:ext>
            </a:extLst>
          </p:cNvPr>
          <p:cNvSpPr/>
          <p:nvPr/>
        </p:nvSpPr>
        <p:spPr>
          <a:xfrm>
            <a:off x="1128418" y="354830"/>
            <a:ext cx="2630782" cy="523220"/>
          </a:xfrm>
          <a:prstGeom prst="rect">
            <a:avLst/>
          </a:prstGeom>
        </p:spPr>
        <p:txBody>
          <a:bodyPr wrap="square">
            <a:spAutoFit/>
          </a:bodyPr>
          <a:lstStyle/>
          <a:p>
            <a:pPr algn="dist"/>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Data Sources</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aphicFrame>
        <p:nvGraphicFramePr>
          <p:cNvPr id="17" name="Table 38">
            <a:extLst>
              <a:ext uri="{FF2B5EF4-FFF2-40B4-BE49-F238E27FC236}">
                <a16:creationId xmlns:a16="http://schemas.microsoft.com/office/drawing/2014/main" id="{AA610D01-8486-4B9B-A60E-314AA5CD4BDF}"/>
              </a:ext>
            </a:extLst>
          </p:cNvPr>
          <p:cNvGraphicFramePr>
            <a:graphicFrameLocks noGrp="1"/>
          </p:cNvGraphicFramePr>
          <p:nvPr>
            <p:extLst>
              <p:ext uri="{D42A27DB-BD31-4B8C-83A1-F6EECF244321}">
                <p14:modId xmlns:p14="http://schemas.microsoft.com/office/powerpoint/2010/main" val="2336509409"/>
              </p:ext>
            </p:extLst>
          </p:nvPr>
        </p:nvGraphicFramePr>
        <p:xfrm>
          <a:off x="3759199" y="3859273"/>
          <a:ext cx="7774784" cy="2225040"/>
        </p:xfrm>
        <a:graphic>
          <a:graphicData uri="http://schemas.openxmlformats.org/drawingml/2006/table">
            <a:tbl>
              <a:tblPr firstRow="1" bandRow="1">
                <a:tableStyleId>{0E3FDE45-AF77-4B5C-9715-49D594BDF05E}</a:tableStyleId>
              </a:tblPr>
              <a:tblGrid>
                <a:gridCol w="971848">
                  <a:extLst>
                    <a:ext uri="{9D8B030D-6E8A-4147-A177-3AD203B41FA5}">
                      <a16:colId xmlns:a16="http://schemas.microsoft.com/office/drawing/2014/main" val="3916198602"/>
                    </a:ext>
                  </a:extLst>
                </a:gridCol>
                <a:gridCol w="971848">
                  <a:extLst>
                    <a:ext uri="{9D8B030D-6E8A-4147-A177-3AD203B41FA5}">
                      <a16:colId xmlns:a16="http://schemas.microsoft.com/office/drawing/2014/main" val="151387808"/>
                    </a:ext>
                  </a:extLst>
                </a:gridCol>
                <a:gridCol w="971848">
                  <a:extLst>
                    <a:ext uri="{9D8B030D-6E8A-4147-A177-3AD203B41FA5}">
                      <a16:colId xmlns:a16="http://schemas.microsoft.com/office/drawing/2014/main" val="583837471"/>
                    </a:ext>
                  </a:extLst>
                </a:gridCol>
                <a:gridCol w="971848">
                  <a:extLst>
                    <a:ext uri="{9D8B030D-6E8A-4147-A177-3AD203B41FA5}">
                      <a16:colId xmlns:a16="http://schemas.microsoft.com/office/drawing/2014/main" val="3369076932"/>
                    </a:ext>
                  </a:extLst>
                </a:gridCol>
                <a:gridCol w="971848">
                  <a:extLst>
                    <a:ext uri="{9D8B030D-6E8A-4147-A177-3AD203B41FA5}">
                      <a16:colId xmlns:a16="http://schemas.microsoft.com/office/drawing/2014/main" val="1450206449"/>
                    </a:ext>
                  </a:extLst>
                </a:gridCol>
                <a:gridCol w="971848">
                  <a:extLst>
                    <a:ext uri="{9D8B030D-6E8A-4147-A177-3AD203B41FA5}">
                      <a16:colId xmlns:a16="http://schemas.microsoft.com/office/drawing/2014/main" val="1162411293"/>
                    </a:ext>
                  </a:extLst>
                </a:gridCol>
                <a:gridCol w="1066526">
                  <a:extLst>
                    <a:ext uri="{9D8B030D-6E8A-4147-A177-3AD203B41FA5}">
                      <a16:colId xmlns:a16="http://schemas.microsoft.com/office/drawing/2014/main" val="3445453260"/>
                    </a:ext>
                  </a:extLst>
                </a:gridCol>
                <a:gridCol w="877170">
                  <a:extLst>
                    <a:ext uri="{9D8B030D-6E8A-4147-A177-3AD203B41FA5}">
                      <a16:colId xmlns:a16="http://schemas.microsoft.com/office/drawing/2014/main" val="427513496"/>
                    </a:ext>
                  </a:extLst>
                </a:gridCol>
              </a:tblGrid>
              <a:tr h="370840">
                <a:tc>
                  <a:txBody>
                    <a:bodyPr/>
                    <a:lstStyle/>
                    <a:p>
                      <a:pPr marL="0" algn="ctr" defTabSz="914126" rtl="0" eaLnBrk="1" fontAlgn="ctr" latinLnBrk="0" hangingPunct="1"/>
                      <a:r>
                        <a:rPr lang="en-US" sz="1400" b="1" u="none" strike="noStrike" kern="1200">
                          <a:solidFill>
                            <a:srgbClr val="666464"/>
                          </a:solidFill>
                          <a:effectLst/>
                        </a:rPr>
                        <a:t>date</a:t>
                      </a:r>
                      <a:endParaRPr lang="en-US" sz="1400" b="1" u="none" strike="noStrike" kern="1200">
                        <a:solidFill>
                          <a:srgbClr val="666464"/>
                        </a:solidFill>
                        <a:effectLst/>
                        <a:latin typeface="+mn-lt"/>
                        <a:ea typeface="+mn-ea"/>
                        <a:cs typeface="+mn-cs"/>
                      </a:endParaRPr>
                    </a:p>
                  </a:txBody>
                  <a:tcPr marL="9525" marR="9525" marT="9525" marB="0" anchor="ctr"/>
                </a:tc>
                <a:tc>
                  <a:txBody>
                    <a:bodyPr/>
                    <a:lstStyle/>
                    <a:p>
                      <a:pPr marL="0" algn="ctr" defTabSz="914126" rtl="0" eaLnBrk="1" fontAlgn="ctr" latinLnBrk="0" hangingPunct="1"/>
                      <a:r>
                        <a:rPr lang="en-US" sz="1400" b="1" u="none" strike="noStrike" kern="1200">
                          <a:solidFill>
                            <a:srgbClr val="666464"/>
                          </a:solidFill>
                          <a:effectLst/>
                        </a:rPr>
                        <a:t>Agartala</a:t>
                      </a:r>
                      <a:endParaRPr lang="en-US" sz="1400" b="1" u="none" strike="noStrike" kern="1200">
                        <a:solidFill>
                          <a:srgbClr val="666464"/>
                        </a:solidFill>
                        <a:effectLst/>
                        <a:latin typeface="+mn-lt"/>
                        <a:ea typeface="+mn-ea"/>
                        <a:cs typeface="+mn-cs"/>
                      </a:endParaRPr>
                    </a:p>
                  </a:txBody>
                  <a:tcPr marL="9525" marR="9525" marT="9525" marB="0" anchor="ctr"/>
                </a:tc>
                <a:tc>
                  <a:txBody>
                    <a:bodyPr/>
                    <a:lstStyle/>
                    <a:p>
                      <a:pPr marL="0" algn="ctr" defTabSz="914126" rtl="0" eaLnBrk="1" fontAlgn="ctr" latinLnBrk="0" hangingPunct="1"/>
                      <a:r>
                        <a:rPr lang="en-US" sz="1400" b="1" u="none" strike="noStrike" kern="1200">
                          <a:solidFill>
                            <a:srgbClr val="666464"/>
                          </a:solidFill>
                          <a:effectLst/>
                        </a:rPr>
                        <a:t>Agra</a:t>
                      </a:r>
                      <a:endParaRPr lang="en-US" sz="1400" b="1" u="none" strike="noStrike" kern="1200">
                        <a:solidFill>
                          <a:srgbClr val="666464"/>
                        </a:solidFill>
                        <a:effectLst/>
                        <a:latin typeface="+mn-lt"/>
                        <a:ea typeface="+mn-ea"/>
                        <a:cs typeface="+mn-cs"/>
                      </a:endParaRPr>
                    </a:p>
                  </a:txBody>
                  <a:tcPr marL="9525" marR="9525" marT="9525" marB="0" anchor="ctr"/>
                </a:tc>
                <a:tc>
                  <a:txBody>
                    <a:bodyPr/>
                    <a:lstStyle/>
                    <a:p>
                      <a:pPr marL="0" algn="ctr" defTabSz="914126" rtl="0" eaLnBrk="1" fontAlgn="ctr" latinLnBrk="0" hangingPunct="1"/>
                      <a:r>
                        <a:rPr lang="en-US" sz="1400" b="1" u="none" strike="noStrike" kern="1200" err="1">
                          <a:solidFill>
                            <a:srgbClr val="666464"/>
                          </a:solidFill>
                          <a:effectLst/>
                        </a:rPr>
                        <a:t>Aizwal</a:t>
                      </a:r>
                      <a:endParaRPr lang="en-US" sz="1400" b="1" u="none" strike="noStrike" kern="1200">
                        <a:solidFill>
                          <a:srgbClr val="666464"/>
                        </a:solidFill>
                        <a:effectLst/>
                        <a:latin typeface="+mn-lt"/>
                        <a:ea typeface="+mn-ea"/>
                        <a:cs typeface="+mn-cs"/>
                      </a:endParaRPr>
                    </a:p>
                  </a:txBody>
                  <a:tcPr marL="9525" marR="9525" marT="9525" marB="0" anchor="ctr"/>
                </a:tc>
                <a:tc>
                  <a:txBody>
                    <a:bodyPr/>
                    <a:lstStyle/>
                    <a:p>
                      <a:pPr marL="0" algn="ctr" defTabSz="914126" rtl="0" eaLnBrk="1" fontAlgn="ctr" latinLnBrk="0" hangingPunct="1"/>
                      <a:r>
                        <a:rPr lang="en-US" sz="1400" b="1" u="none" strike="noStrike" kern="1200">
                          <a:solidFill>
                            <a:srgbClr val="666464"/>
                          </a:solidFill>
                          <a:effectLst/>
                        </a:rPr>
                        <a:t>Amritsar</a:t>
                      </a:r>
                      <a:endParaRPr lang="en-US" sz="1400" b="1" u="none" strike="noStrike" kern="1200">
                        <a:solidFill>
                          <a:srgbClr val="666464"/>
                        </a:solidFill>
                        <a:effectLst/>
                        <a:latin typeface="+mn-lt"/>
                        <a:ea typeface="+mn-ea"/>
                        <a:cs typeface="+mn-cs"/>
                      </a:endParaRPr>
                    </a:p>
                  </a:txBody>
                  <a:tcPr marL="9525" marR="9525" marT="9525" marB="0" anchor="ctr"/>
                </a:tc>
                <a:tc>
                  <a:txBody>
                    <a:bodyPr/>
                    <a:lstStyle/>
                    <a:p>
                      <a:pPr marL="0" algn="ctr" defTabSz="914126" rtl="0" eaLnBrk="1" fontAlgn="ctr" latinLnBrk="0" hangingPunct="1"/>
                      <a:r>
                        <a:rPr lang="en-US" sz="1400" b="1" u="none" strike="noStrike" kern="1200">
                          <a:solidFill>
                            <a:srgbClr val="666464"/>
                          </a:solidFill>
                          <a:effectLst/>
                        </a:rPr>
                        <a:t>Asansol</a:t>
                      </a:r>
                      <a:endParaRPr lang="en-US" sz="1400" b="1" u="none" strike="noStrike" kern="1200">
                        <a:solidFill>
                          <a:srgbClr val="666464"/>
                        </a:solidFill>
                        <a:effectLst/>
                        <a:latin typeface="+mn-lt"/>
                        <a:ea typeface="+mn-ea"/>
                        <a:cs typeface="+mn-cs"/>
                      </a:endParaRPr>
                    </a:p>
                  </a:txBody>
                  <a:tcPr marL="9525" marR="9525" marT="9525" marB="0" anchor="ctr"/>
                </a:tc>
                <a:tc>
                  <a:txBody>
                    <a:bodyPr/>
                    <a:lstStyle/>
                    <a:p>
                      <a:pPr marL="0" algn="ctr" defTabSz="914126" rtl="0" eaLnBrk="1" fontAlgn="ctr" latinLnBrk="0" hangingPunct="1"/>
                      <a:r>
                        <a:rPr lang="en-US" sz="1400" b="1" u="none" strike="noStrike" kern="1200">
                          <a:solidFill>
                            <a:srgbClr val="666464"/>
                          </a:solidFill>
                          <a:effectLst/>
                        </a:rPr>
                        <a:t>Aurangabad</a:t>
                      </a:r>
                      <a:endParaRPr lang="en-US" sz="1400" b="1" u="none" strike="noStrike" kern="1200">
                        <a:solidFill>
                          <a:srgbClr val="666464"/>
                        </a:solidFill>
                        <a:effectLst/>
                        <a:latin typeface="+mn-lt"/>
                        <a:ea typeface="+mn-ea"/>
                        <a:cs typeface="+mn-cs"/>
                      </a:endParaRPr>
                    </a:p>
                  </a:txBody>
                  <a:tcPr marL="9525" marR="9525" marT="9525" marB="0" anchor="ctr"/>
                </a:tc>
                <a:tc>
                  <a:txBody>
                    <a:bodyPr/>
                    <a:lstStyle/>
                    <a:p>
                      <a:pPr marL="0" algn="ctr" defTabSz="914126" rtl="0" eaLnBrk="1" fontAlgn="ctr" latinLnBrk="0" hangingPunct="1"/>
                      <a:r>
                        <a:rPr lang="en-US" sz="1400" b="1" u="none" strike="noStrike" kern="1200">
                          <a:solidFill>
                            <a:srgbClr val="666464"/>
                          </a:solidFill>
                          <a:effectLst/>
                        </a:rPr>
                        <a:t>…</a:t>
                      </a:r>
                      <a:endParaRPr lang="en-US" sz="1400" b="1" u="none" strike="noStrike" kern="1200">
                        <a:solidFill>
                          <a:srgbClr val="666464"/>
                        </a:solidFill>
                        <a:effectLst/>
                        <a:latin typeface="+mn-lt"/>
                        <a:ea typeface="+mn-ea"/>
                        <a:cs typeface="+mn-cs"/>
                      </a:endParaRPr>
                    </a:p>
                  </a:txBody>
                  <a:tcPr marL="9525" marR="9525" marT="9525" marB="0" anchor="ctr"/>
                </a:tc>
                <a:extLst>
                  <a:ext uri="{0D108BD9-81ED-4DB2-BD59-A6C34878D82A}">
                    <a16:rowId xmlns:a16="http://schemas.microsoft.com/office/drawing/2014/main" val="528484326"/>
                  </a:ext>
                </a:extLst>
              </a:tr>
              <a:tr h="370840">
                <a:tc>
                  <a:txBody>
                    <a:bodyPr/>
                    <a:lstStyle/>
                    <a:p>
                      <a:pPr marL="0" algn="ctr" defTabSz="914126" rtl="0" eaLnBrk="1" fontAlgn="ctr" latinLnBrk="0" hangingPunct="1"/>
                      <a:r>
                        <a:rPr lang="en-US" altLang="zh-CN" sz="1100" b="0" u="none" strike="noStrike" kern="1200">
                          <a:solidFill>
                            <a:srgbClr val="666464"/>
                          </a:solidFill>
                          <a:effectLst/>
                          <a:latin typeface="+mn-lt"/>
                          <a:ea typeface="+mn-ea"/>
                          <a:cs typeface="+mn-cs"/>
                        </a:rPr>
                        <a:t>10/1/2004</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3.18E+15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5.02E+15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2.06E+15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-1.27E+30</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7.66E+15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4.72E+15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rPr>
                        <a:t>…</a:t>
                      </a:r>
                      <a:endParaRPr lang="en-US" sz="1100" b="0" u="none" strike="noStrike" kern="1200">
                        <a:solidFill>
                          <a:srgbClr val="666464"/>
                        </a:solidFill>
                        <a:effectLst/>
                        <a:latin typeface="+mn-lt"/>
                        <a:ea typeface="+mn-ea"/>
                        <a:cs typeface="+mn-cs"/>
                      </a:endParaRPr>
                    </a:p>
                  </a:txBody>
                  <a:tcPr marL="9525" marR="9525" marT="9525" marB="0" anchor="ctr"/>
                </a:tc>
                <a:extLst>
                  <a:ext uri="{0D108BD9-81ED-4DB2-BD59-A6C34878D82A}">
                    <a16:rowId xmlns:a16="http://schemas.microsoft.com/office/drawing/2014/main" val="2379402265"/>
                  </a:ext>
                </a:extLst>
              </a:tr>
              <a:tr h="370840">
                <a:tc>
                  <a:txBody>
                    <a:bodyPr/>
                    <a:lstStyle/>
                    <a:p>
                      <a:pPr marL="0" algn="ctr" defTabSz="914126" rtl="0" eaLnBrk="1" fontAlgn="ctr" latinLnBrk="0" hangingPunct="1"/>
                      <a:r>
                        <a:rPr lang="en-US" altLang="zh-CN" sz="1100" b="0" u="none" strike="noStrike" kern="1200">
                          <a:solidFill>
                            <a:srgbClr val="666464"/>
                          </a:solidFill>
                          <a:effectLst/>
                          <a:latin typeface="+mn-lt"/>
                          <a:ea typeface="+mn-ea"/>
                          <a:cs typeface="+mn-cs"/>
                        </a:rPr>
                        <a:t>10/2/2004</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3.42E+15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5.33E+15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2.60E+15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-1.27E+30</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5.21E+15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-1.27E+30</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rPr>
                        <a:t>…</a:t>
                      </a:r>
                      <a:endParaRPr lang="en-US" sz="1100" b="0" u="none" strike="noStrike" kern="1200">
                        <a:solidFill>
                          <a:srgbClr val="666464"/>
                        </a:solidFill>
                        <a:effectLst/>
                        <a:latin typeface="+mn-lt"/>
                        <a:ea typeface="+mn-ea"/>
                        <a:cs typeface="+mn-cs"/>
                      </a:endParaRPr>
                    </a:p>
                  </a:txBody>
                  <a:tcPr marL="9525" marR="9525" marT="9525" marB="0" anchor="ctr"/>
                </a:tc>
                <a:extLst>
                  <a:ext uri="{0D108BD9-81ED-4DB2-BD59-A6C34878D82A}">
                    <a16:rowId xmlns:a16="http://schemas.microsoft.com/office/drawing/2014/main" val="2338147287"/>
                  </a:ext>
                </a:extLst>
              </a:tr>
              <a:tr h="370840">
                <a:tc>
                  <a:txBody>
                    <a:bodyPr/>
                    <a:lstStyle/>
                    <a:p>
                      <a:pPr marL="0" algn="ctr" defTabSz="914126" rtl="0" eaLnBrk="1" fontAlgn="ctr" latinLnBrk="0" hangingPunct="1"/>
                      <a:r>
                        <a:rPr lang="en-US" altLang="zh-CN" sz="1100" b="0" u="none" strike="noStrike" kern="1200">
                          <a:solidFill>
                            <a:srgbClr val="666464"/>
                          </a:solidFill>
                          <a:effectLst/>
                          <a:latin typeface="+mn-lt"/>
                          <a:ea typeface="+mn-ea"/>
                          <a:cs typeface="+mn-cs"/>
                        </a:rPr>
                        <a:t>10/4/2004</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3.13E+15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2.89E+15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2.23E+15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5.24E+15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-1.27E+30</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3.94E+15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rPr>
                        <a:t>…</a:t>
                      </a:r>
                      <a:endParaRPr lang="en-US" sz="1100" b="0" u="none" strike="noStrike" kern="1200">
                        <a:solidFill>
                          <a:srgbClr val="666464"/>
                        </a:solidFill>
                        <a:effectLst/>
                        <a:latin typeface="+mn-lt"/>
                        <a:ea typeface="+mn-ea"/>
                        <a:cs typeface="+mn-cs"/>
                      </a:endParaRPr>
                    </a:p>
                  </a:txBody>
                  <a:tcPr marL="9525" marR="9525" marT="9525" marB="0" anchor="ctr"/>
                </a:tc>
                <a:extLst>
                  <a:ext uri="{0D108BD9-81ED-4DB2-BD59-A6C34878D82A}">
                    <a16:rowId xmlns:a16="http://schemas.microsoft.com/office/drawing/2014/main" val="689573860"/>
                  </a:ext>
                </a:extLst>
              </a:tr>
              <a:tr h="370840">
                <a:tc>
                  <a:txBody>
                    <a:bodyPr/>
                    <a:lstStyle/>
                    <a:p>
                      <a:pPr marL="0" algn="ctr" defTabSz="914126" rtl="0" eaLnBrk="1" fontAlgn="ctr" latinLnBrk="0" hangingPunct="1"/>
                      <a:r>
                        <a:rPr lang="en-US" altLang="zh-CN" sz="1100" b="0" u="none" strike="noStrike" kern="1200">
                          <a:solidFill>
                            <a:srgbClr val="666464"/>
                          </a:solidFill>
                          <a:effectLst/>
                          <a:latin typeface="+mn-lt"/>
                          <a:ea typeface="+mn-ea"/>
                          <a:cs typeface="+mn-cs"/>
                        </a:rPr>
                        <a:t>10/5/2004</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-1.27E+30</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4.74E+15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-1.27E+30</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7.57E+15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-1.27E+30</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3.45E+15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rPr>
                        <a:t>…</a:t>
                      </a:r>
                      <a:endParaRPr lang="en-US" sz="1100" b="0" u="none" strike="noStrike" kern="1200">
                        <a:solidFill>
                          <a:srgbClr val="666464"/>
                        </a:solidFill>
                        <a:effectLst/>
                        <a:latin typeface="+mn-lt"/>
                        <a:ea typeface="+mn-ea"/>
                        <a:cs typeface="+mn-cs"/>
                      </a:endParaRPr>
                    </a:p>
                  </a:txBody>
                  <a:tcPr marL="9525" marR="9525" marT="9525" marB="0" anchor="ctr"/>
                </a:tc>
                <a:extLst>
                  <a:ext uri="{0D108BD9-81ED-4DB2-BD59-A6C34878D82A}">
                    <a16:rowId xmlns:a16="http://schemas.microsoft.com/office/drawing/2014/main" val="4027286942"/>
                  </a:ext>
                </a:extLst>
              </a:tr>
              <a:tr h="370840">
                <a:tc>
                  <a:txBody>
                    <a:bodyPr/>
                    <a:lstStyle/>
                    <a:p>
                      <a:pPr marL="0" algn="ctr" defTabSz="914126" rtl="0" eaLnBrk="1" fontAlgn="ctr" latinLnBrk="0" hangingPunct="1"/>
                      <a:r>
                        <a:rPr lang="en-US" altLang="zh-CN" sz="1100" b="0" u="none" strike="noStrike" kern="1200">
                          <a:solidFill>
                            <a:srgbClr val="666464"/>
                          </a:solidFill>
                          <a:effectLst/>
                          <a:latin typeface="+mn-lt"/>
                          <a:ea typeface="+mn-ea"/>
                          <a:cs typeface="+mn-cs"/>
                        </a:rPr>
                        <a:t>10/7/2004</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-1.27E+30</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5.43E+15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-1.27E+30</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7.92E+15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-1.27E+30</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latin typeface="+mn-lt"/>
                          <a:ea typeface="+mn-ea"/>
                          <a:cs typeface="+mn-cs"/>
                        </a:rPr>
                        <a:t>3.44E+15</a:t>
                      </a:r>
                    </a:p>
                  </a:txBody>
                  <a:tcPr marL="9525" marR="9525" marT="9525" marB="0" anchor="ctr"/>
                </a:tc>
                <a:tc>
                  <a:txBody>
                    <a:bodyPr/>
                    <a:lstStyle/>
                    <a:p>
                      <a:pPr marL="0" algn="ctr" defTabSz="914126" rtl="0" eaLnBrk="1" fontAlgn="ctr" latinLnBrk="0" hangingPunct="1"/>
                      <a:r>
                        <a:rPr lang="en-US" sz="1100" b="0" u="none" strike="noStrike" kern="1200">
                          <a:solidFill>
                            <a:srgbClr val="666464"/>
                          </a:solidFill>
                          <a:effectLst/>
                        </a:rPr>
                        <a:t>…</a:t>
                      </a:r>
                      <a:endParaRPr lang="en-US" sz="1100" b="0" u="none" strike="noStrike" kern="1200">
                        <a:solidFill>
                          <a:srgbClr val="666464"/>
                        </a:solidFill>
                        <a:effectLst/>
                        <a:latin typeface="+mn-lt"/>
                        <a:ea typeface="+mn-ea"/>
                        <a:cs typeface="+mn-cs"/>
                      </a:endParaRPr>
                    </a:p>
                  </a:txBody>
                  <a:tcPr marL="9525" marR="9525" marT="9525" marB="0" anchor="ctr"/>
                </a:tc>
                <a:extLst>
                  <a:ext uri="{0D108BD9-81ED-4DB2-BD59-A6C34878D82A}">
                    <a16:rowId xmlns:a16="http://schemas.microsoft.com/office/drawing/2014/main" val="4036694657"/>
                  </a:ext>
                </a:extLst>
              </a:tr>
            </a:tbl>
          </a:graphicData>
        </a:graphic>
      </p:graphicFrame>
      <p:pic>
        <p:nvPicPr>
          <p:cNvPr id="3074" name="Picture 2" descr="upload.wikimedia.org/wikipedia/commons/thumb/5/...">
            <a:extLst>
              <a:ext uri="{FF2B5EF4-FFF2-40B4-BE49-F238E27FC236}">
                <a16:creationId xmlns:a16="http://schemas.microsoft.com/office/drawing/2014/main" id="{4F6FF6CA-D75B-8245-F071-BAFA2A81D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4" y="3464938"/>
            <a:ext cx="2381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6A9A7DA-A8AF-815F-21B1-F70BEF3F0DE1}"/>
              </a:ext>
            </a:extLst>
          </p:cNvPr>
          <p:cNvSpPr txBox="1"/>
          <p:nvPr/>
        </p:nvSpPr>
        <p:spPr>
          <a:xfrm>
            <a:off x="0" y="6631528"/>
            <a:ext cx="7498556" cy="226472"/>
          </a:xfrm>
          <a:prstGeom prst="rect">
            <a:avLst/>
          </a:prstGeom>
          <a:noFill/>
        </p:spPr>
        <p:txBody>
          <a:bodyPr wrap="square" rtlCol="0" anchor="ctr">
            <a:spAutoFit/>
          </a:bodyPr>
          <a:lstStyle/>
          <a:p>
            <a:pPr marL="171450" indent="-171450">
              <a:lnSpc>
                <a:spcPct val="120000"/>
              </a:lnSpc>
              <a:buFont typeface="Arial" panose="020B0604020202020204" pitchFamily="34" charset="0"/>
              <a:buChar char="•"/>
            </a:pPr>
            <a:r>
              <a:rPr lang="en-US" sz="800">
                <a:solidFill>
                  <a:srgbClr val="666464"/>
                </a:solidFill>
              </a:rPr>
              <a:t>“Satellite - Wikipedia.” Satellite - Wikipedia, 21 Nov. 2008, en.wikipedia.org/wiki/Satellite.</a:t>
            </a:r>
          </a:p>
        </p:txBody>
      </p:sp>
      <p:graphicFrame>
        <p:nvGraphicFramePr>
          <p:cNvPr id="7" name="图表 6">
            <a:extLst>
              <a:ext uri="{FF2B5EF4-FFF2-40B4-BE49-F238E27FC236}">
                <a16:creationId xmlns:a16="http://schemas.microsoft.com/office/drawing/2014/main" id="{3FFB8029-5846-01F9-EC82-90FF820B0C41}"/>
              </a:ext>
            </a:extLst>
          </p:cNvPr>
          <p:cNvGraphicFramePr>
            <a:graphicFrameLocks/>
          </p:cNvGraphicFramePr>
          <p:nvPr>
            <p:extLst>
              <p:ext uri="{D42A27DB-BD31-4B8C-83A1-F6EECF244321}">
                <p14:modId xmlns:p14="http://schemas.microsoft.com/office/powerpoint/2010/main" val="4180038952"/>
              </p:ext>
            </p:extLst>
          </p:nvPr>
        </p:nvGraphicFramePr>
        <p:xfrm>
          <a:off x="3759199" y="457421"/>
          <a:ext cx="7774783" cy="300751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图表 9">
            <a:extLst>
              <a:ext uri="{FF2B5EF4-FFF2-40B4-BE49-F238E27FC236}">
                <a16:creationId xmlns:a16="http://schemas.microsoft.com/office/drawing/2014/main" id="{E3E911EC-21F9-0888-424E-20E737E20CD4}"/>
              </a:ext>
            </a:extLst>
          </p:cNvPr>
          <p:cNvGraphicFramePr>
            <a:graphicFrameLocks/>
          </p:cNvGraphicFramePr>
          <p:nvPr>
            <p:extLst>
              <p:ext uri="{D42A27DB-BD31-4B8C-83A1-F6EECF244321}">
                <p14:modId xmlns:p14="http://schemas.microsoft.com/office/powerpoint/2010/main" val="2545633080"/>
              </p:ext>
            </p:extLst>
          </p:nvPr>
        </p:nvGraphicFramePr>
        <p:xfrm>
          <a:off x="3591421" y="457421"/>
          <a:ext cx="8110337" cy="300751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0863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10" grpId="0">
        <p:bldAsOne/>
      </p:bldGraphic>
      <p:bldGraphic spid="10" grpId="1">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81DBC048-9864-4E41-A589-80DD5C185DC2}"/>
              </a:ext>
            </a:extLst>
          </p:cNvPr>
          <p:cNvSpPr/>
          <p:nvPr/>
        </p:nvSpPr>
        <p:spPr>
          <a:xfrm>
            <a:off x="1128418" y="354830"/>
            <a:ext cx="978288" cy="523220"/>
          </a:xfrm>
          <a:prstGeom prst="rect">
            <a:avLst/>
          </a:prstGeom>
        </p:spPr>
        <p:txBody>
          <a:bodyPr wrap="square">
            <a:spAutoFit/>
          </a:bodyPr>
          <a:lstStyle/>
          <a:p>
            <a:pPr algn="dist"/>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EDA</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pic>
        <p:nvPicPr>
          <p:cNvPr id="21" name="Picture 20">
            <a:extLst>
              <a:ext uri="{FF2B5EF4-FFF2-40B4-BE49-F238E27FC236}">
                <a16:creationId xmlns:a16="http://schemas.microsoft.com/office/drawing/2014/main" id="{91AAE0E3-89AB-BD4F-65A2-C9B566BCFB3B}"/>
              </a:ext>
            </a:extLst>
          </p:cNvPr>
          <p:cNvPicPr>
            <a:picLocks noChangeAspect="1"/>
          </p:cNvPicPr>
          <p:nvPr/>
        </p:nvPicPr>
        <p:blipFill>
          <a:blip r:embed="rId3"/>
          <a:stretch>
            <a:fillRect/>
          </a:stretch>
        </p:blipFill>
        <p:spPr>
          <a:xfrm>
            <a:off x="1120922" y="1014320"/>
            <a:ext cx="9946980" cy="5413436"/>
          </a:xfrm>
          <a:prstGeom prst="rect">
            <a:avLst/>
          </a:prstGeom>
        </p:spPr>
      </p:pic>
    </p:spTree>
    <p:extLst>
      <p:ext uri="{BB962C8B-B14F-4D97-AF65-F5344CB8AC3E}">
        <p14:creationId xmlns:p14="http://schemas.microsoft.com/office/powerpoint/2010/main" val="300063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81DBC048-9864-4E41-A589-80DD5C185DC2}"/>
              </a:ext>
            </a:extLst>
          </p:cNvPr>
          <p:cNvSpPr/>
          <p:nvPr/>
        </p:nvSpPr>
        <p:spPr>
          <a:xfrm>
            <a:off x="1128418" y="354830"/>
            <a:ext cx="951842" cy="523220"/>
          </a:xfrm>
          <a:prstGeom prst="rect">
            <a:avLst/>
          </a:prstGeom>
        </p:spPr>
        <p:txBody>
          <a:bodyPr wrap="square">
            <a:spAutoFit/>
          </a:bodyPr>
          <a:lstStyle/>
          <a:p>
            <a:pPr algn="dist"/>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EDA</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pic>
        <p:nvPicPr>
          <p:cNvPr id="3076" name="Picture 4">
            <a:extLst>
              <a:ext uri="{FF2B5EF4-FFF2-40B4-BE49-F238E27FC236}">
                <a16:creationId xmlns:a16="http://schemas.microsoft.com/office/drawing/2014/main" id="{F770AAEE-222A-4AC2-8DBB-24F72F84A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75" y="2041296"/>
            <a:ext cx="2768939" cy="2775408"/>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1D28B3E-0581-2A7A-3D53-FC0ED9498E7A}"/>
              </a:ext>
            </a:extLst>
          </p:cNvPr>
          <p:cNvSpPr/>
          <p:nvPr/>
        </p:nvSpPr>
        <p:spPr>
          <a:xfrm>
            <a:off x="1562100" y="2409825"/>
            <a:ext cx="283369" cy="18811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7" name="Picture 6">
            <a:extLst>
              <a:ext uri="{FF2B5EF4-FFF2-40B4-BE49-F238E27FC236}">
                <a16:creationId xmlns:a16="http://schemas.microsoft.com/office/drawing/2014/main" id="{7FA572B4-28C1-CCB9-BCDF-E533824FAD7C}"/>
              </a:ext>
            </a:extLst>
          </p:cNvPr>
          <p:cNvPicPr>
            <a:picLocks noChangeAspect="1"/>
          </p:cNvPicPr>
          <p:nvPr/>
        </p:nvPicPr>
        <p:blipFill>
          <a:blip r:embed="rId4"/>
          <a:stretch>
            <a:fillRect/>
          </a:stretch>
        </p:blipFill>
        <p:spPr>
          <a:xfrm>
            <a:off x="3232480" y="275964"/>
            <a:ext cx="8486277" cy="6101975"/>
          </a:xfrm>
          <a:prstGeom prst="rect">
            <a:avLst/>
          </a:prstGeom>
        </p:spPr>
      </p:pic>
      <p:pic>
        <p:nvPicPr>
          <p:cNvPr id="10" name="Picture 9">
            <a:extLst>
              <a:ext uri="{FF2B5EF4-FFF2-40B4-BE49-F238E27FC236}">
                <a16:creationId xmlns:a16="http://schemas.microsoft.com/office/drawing/2014/main" id="{5A4943C7-67EF-9C37-70F2-B14522062F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11550" y="275964"/>
            <a:ext cx="8207207" cy="6101974"/>
          </a:xfrm>
          <a:prstGeom prst="rect">
            <a:avLst/>
          </a:prstGeom>
        </p:spPr>
      </p:pic>
      <p:sp>
        <p:nvSpPr>
          <p:cNvPr id="11" name="Oval 10">
            <a:extLst>
              <a:ext uri="{FF2B5EF4-FFF2-40B4-BE49-F238E27FC236}">
                <a16:creationId xmlns:a16="http://schemas.microsoft.com/office/drawing/2014/main" id="{3165FB3B-2CA5-9914-8C61-00B0F17CFF87}"/>
              </a:ext>
            </a:extLst>
          </p:cNvPr>
          <p:cNvSpPr/>
          <p:nvPr/>
        </p:nvSpPr>
        <p:spPr>
          <a:xfrm>
            <a:off x="2324101" y="2871788"/>
            <a:ext cx="283369" cy="18811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Tree>
    <p:extLst>
      <p:ext uri="{BB962C8B-B14F-4D97-AF65-F5344CB8AC3E}">
        <p14:creationId xmlns:p14="http://schemas.microsoft.com/office/powerpoint/2010/main" val="2371902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6">
            <a:extLst>
              <a:ext uri="{FF2B5EF4-FFF2-40B4-BE49-F238E27FC236}">
                <a16:creationId xmlns:a16="http://schemas.microsoft.com/office/drawing/2014/main" id="{FA5A0FFD-E725-B847-94ED-08C51530B43D}"/>
              </a:ext>
            </a:extLst>
          </p:cNvPr>
          <p:cNvSpPr/>
          <p:nvPr/>
        </p:nvSpPr>
        <p:spPr bwMode="auto">
          <a:xfrm rot="5400000">
            <a:off x="4819090" y="1247709"/>
            <a:ext cx="2233978" cy="194241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93C3C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solidFill>
                <a:srgbClr val="FFFFFF"/>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6" name="4">
            <a:extLst>
              <a:ext uri="{FF2B5EF4-FFF2-40B4-BE49-F238E27FC236}">
                <a16:creationId xmlns:a16="http://schemas.microsoft.com/office/drawing/2014/main" id="{481850D3-AA65-3845-AE28-EE5D2F853369}"/>
              </a:ext>
            </a:extLst>
          </p:cNvPr>
          <p:cNvSpPr txBox="1"/>
          <p:nvPr>
            <p:custDataLst>
              <p:tags r:id="rId1"/>
            </p:custDataLst>
          </p:nvPr>
        </p:nvSpPr>
        <p:spPr>
          <a:xfrm>
            <a:off x="4579553" y="1537020"/>
            <a:ext cx="2713054" cy="1440686"/>
          </a:xfrm>
          <a:prstGeom prst="rect">
            <a:avLst/>
          </a:prstGeom>
          <a:noFill/>
        </p:spPr>
        <p:txBody>
          <a:bodyPr wrap="square" lIns="85983" tIns="42991" rIns="85983" bIns="42991">
            <a:spAutoFit/>
          </a:bodyPr>
          <a:lstStyle/>
          <a:p>
            <a:pPr algn="ctr">
              <a:defRPr/>
            </a:pPr>
            <a:r>
              <a:rPr lang="en-US" altLang="zh-CN" sz="8797">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03</a:t>
            </a:r>
          </a:p>
        </p:txBody>
      </p:sp>
      <p:sp>
        <p:nvSpPr>
          <p:cNvPr id="17" name="2">
            <a:extLst>
              <a:ext uri="{FF2B5EF4-FFF2-40B4-BE49-F238E27FC236}">
                <a16:creationId xmlns:a16="http://schemas.microsoft.com/office/drawing/2014/main" id="{7F44B80F-10AA-5240-8FCC-CBAE262D009B}"/>
              </a:ext>
            </a:extLst>
          </p:cNvPr>
          <p:cNvSpPr txBox="1"/>
          <p:nvPr>
            <p:custDataLst>
              <p:tags r:id="rId2"/>
            </p:custDataLst>
          </p:nvPr>
        </p:nvSpPr>
        <p:spPr>
          <a:xfrm>
            <a:off x="2718816" y="3589797"/>
            <a:ext cx="6481838" cy="917818"/>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en-US" altLang="zh-CN" sz="5400"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Data Processing</a:t>
            </a:r>
            <a:endParaRPr lang="zh-CN" altLang="en-US" sz="5400"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8" name="矩形 17">
            <a:extLst>
              <a:ext uri="{FF2B5EF4-FFF2-40B4-BE49-F238E27FC236}">
                <a16:creationId xmlns:a16="http://schemas.microsoft.com/office/drawing/2014/main" id="{36F66629-1E52-B346-9DEE-485F5D3583EA}"/>
              </a:ext>
            </a:extLst>
          </p:cNvPr>
          <p:cNvSpPr/>
          <p:nvPr/>
        </p:nvSpPr>
        <p:spPr>
          <a:xfrm>
            <a:off x="3447805" y="4761508"/>
            <a:ext cx="6918960" cy="1154675"/>
          </a:xfrm>
          <a:prstGeom prst="rect">
            <a:avLst/>
          </a:prstGeom>
        </p:spPr>
        <p:txBody>
          <a:bodyPr wrap="square" lIns="91440" tIns="45720" rIns="91440" bIns="45720" anchor="t">
            <a:spAutoFit/>
          </a:bodyPr>
          <a:lstStyle/>
          <a:p>
            <a:pPr marL="285750" indent="-285750">
              <a:lnSpc>
                <a:spcPct val="150000"/>
              </a:lnSpc>
              <a:buFont typeface="Arial" panose="020B0604020202020204" pitchFamily="34" charset="0"/>
              <a:buChar char="•"/>
            </a:pPr>
            <a:r>
              <a:rPr lang="en-US" altLang="zh-CN" sz="1600">
                <a:solidFill>
                  <a:srgbClr val="666464"/>
                </a:solidFill>
                <a:effectLst/>
                <a:latin typeface="Arial"/>
                <a:ea typeface="思源黑体 CN Regular"/>
                <a:cs typeface="+mn-ea"/>
                <a:sym typeface="Arial" panose="020B0604020202020204" pitchFamily="34" charset="0"/>
              </a:rPr>
              <a:t>Fetching data from Openweathermap.org</a:t>
            </a:r>
          </a:p>
          <a:p>
            <a:pPr marL="285750" indent="-285750">
              <a:lnSpc>
                <a:spcPct val="150000"/>
              </a:lnSpc>
              <a:buFont typeface="Arial" panose="020B0604020202020204" pitchFamily="34" charset="0"/>
              <a:buChar char="•"/>
            </a:pPr>
            <a:r>
              <a:rPr lang="en-US" altLang="zh-CN" sz="1600">
                <a:solidFill>
                  <a:srgbClr val="666464"/>
                </a:solidFill>
                <a:effectLst/>
                <a:latin typeface="Arial"/>
                <a:ea typeface="思源黑体 CN Regular"/>
                <a:cs typeface="+mn-ea"/>
                <a:sym typeface="Arial" panose="020B0604020202020204" pitchFamily="34" charset="0"/>
              </a:rPr>
              <a:t>Fetching data from Official government source</a:t>
            </a:r>
            <a:endParaRPr lang="en-US" altLang="zh-CN" sz="1600">
              <a:solidFill>
                <a:srgbClr val="666464"/>
              </a:solidFill>
              <a:effectLst/>
              <a:latin typeface="Arial"/>
              <a:ea typeface="思源黑体 CN Regular"/>
              <a:cs typeface="+mn-ea"/>
            </a:endParaRPr>
          </a:p>
          <a:p>
            <a:pPr marL="285750" indent="-285750">
              <a:lnSpc>
                <a:spcPct val="150000"/>
              </a:lnSpc>
              <a:buFont typeface="Arial" panose="020B0604020202020204" pitchFamily="34" charset="0"/>
              <a:buChar char="•"/>
            </a:pPr>
            <a:r>
              <a:rPr lang="en-US" altLang="zh-CN" sz="1600">
                <a:solidFill>
                  <a:srgbClr val="666464"/>
                </a:solidFill>
                <a:effectLst/>
                <a:latin typeface="Arial"/>
                <a:ea typeface="思源黑体 CN Regular"/>
                <a:cs typeface="+mn-ea"/>
                <a:sym typeface="Arial" panose="020B0604020202020204" pitchFamily="34" charset="0"/>
              </a:rPr>
              <a:t>Merging official air pollution datasets by </a:t>
            </a:r>
            <a:r>
              <a:rPr lang="en-US" altLang="zh-CN" sz="1600">
                <a:solidFill>
                  <a:srgbClr val="666464"/>
                </a:solidFill>
                <a:latin typeface="Arial"/>
                <a:ea typeface="思源黑体 CN Regular"/>
                <a:cs typeface="+mn-ea"/>
                <a:sym typeface="Arial" panose="020B0604020202020204" pitchFamily="34" charset="0"/>
              </a:rPr>
              <a:t>city</a:t>
            </a:r>
            <a:endParaRPr lang="en-US" altLang="zh-CN" sz="1600">
              <a:solidFill>
                <a:srgbClr val="666464"/>
              </a:solidFill>
              <a:effectLst/>
              <a:latin typeface="Arial" panose="020B0604020202020204" pitchFamily="34" charset="0"/>
              <a:ea typeface="思源黑体 CN Regular" panose="020B0500000000000000" pitchFamily="34" charset="-122"/>
              <a:cs typeface="+mn-ea"/>
            </a:endParaRPr>
          </a:p>
        </p:txBody>
      </p:sp>
      <p:sp>
        <p:nvSpPr>
          <p:cNvPr id="19" name="平行四边形 18">
            <a:extLst>
              <a:ext uri="{FF2B5EF4-FFF2-40B4-BE49-F238E27FC236}">
                <a16:creationId xmlns:a16="http://schemas.microsoft.com/office/drawing/2014/main" id="{67B923CB-3197-A84C-8AF6-4C8369ADCEF4}"/>
              </a:ext>
            </a:extLst>
          </p:cNvPr>
          <p:cNvSpPr/>
          <p:nvPr/>
        </p:nvSpPr>
        <p:spPr>
          <a:xfrm>
            <a:off x="-1292270" y="294519"/>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0" name="平行四边形 19">
            <a:extLst>
              <a:ext uri="{FF2B5EF4-FFF2-40B4-BE49-F238E27FC236}">
                <a16:creationId xmlns:a16="http://schemas.microsoft.com/office/drawing/2014/main" id="{6AE8F69E-5921-654C-9088-7FDA8CB138F4}"/>
              </a:ext>
            </a:extLst>
          </p:cNvPr>
          <p:cNvSpPr/>
          <p:nvPr/>
        </p:nvSpPr>
        <p:spPr>
          <a:xfrm>
            <a:off x="510083" y="-888078"/>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1" name="平行四边形 20">
            <a:extLst>
              <a:ext uri="{FF2B5EF4-FFF2-40B4-BE49-F238E27FC236}">
                <a16:creationId xmlns:a16="http://schemas.microsoft.com/office/drawing/2014/main" id="{5C035A8C-FF37-9D4F-9BE0-B3055A61A6D4}"/>
              </a:ext>
            </a:extLst>
          </p:cNvPr>
          <p:cNvSpPr/>
          <p:nvPr/>
        </p:nvSpPr>
        <p:spPr>
          <a:xfrm>
            <a:off x="9094202" y="5427303"/>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2" name="平行四边形 21">
            <a:extLst>
              <a:ext uri="{FF2B5EF4-FFF2-40B4-BE49-F238E27FC236}">
                <a16:creationId xmlns:a16="http://schemas.microsoft.com/office/drawing/2014/main" id="{5A91C13E-9F3C-F044-B1AD-A55F961EEDC6}"/>
              </a:ext>
            </a:extLst>
          </p:cNvPr>
          <p:cNvSpPr/>
          <p:nvPr/>
        </p:nvSpPr>
        <p:spPr>
          <a:xfrm>
            <a:off x="10896555" y="4244706"/>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13162552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42" presetClass="entr" presetSubtype="0" fill="hold" grpId="0" nodeType="withEffect">
                                  <p:stCondLst>
                                    <p:cond delay="1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anim calcmode="lin" valueType="num">
                                      <p:cBhvr>
                                        <p:cTn id="11" dur="500" fill="hold"/>
                                        <p:tgtEl>
                                          <p:spTgt spid="17"/>
                                        </p:tgtEl>
                                        <p:attrNameLst>
                                          <p:attrName>ppt_x</p:attrName>
                                        </p:attrNameLst>
                                      </p:cBhvr>
                                      <p:tavLst>
                                        <p:tav tm="0">
                                          <p:val>
                                            <p:strVal val="#ppt_x"/>
                                          </p:val>
                                        </p:tav>
                                        <p:tav tm="100000">
                                          <p:val>
                                            <p:strVal val="#ppt_x"/>
                                          </p:val>
                                        </p:tav>
                                      </p:tavLst>
                                    </p:anim>
                                    <p:anim calcmode="lin" valueType="num">
                                      <p:cBhvr>
                                        <p:cTn id="12" dur="500" fill="hold"/>
                                        <p:tgtEl>
                                          <p:spTgt spid="17"/>
                                        </p:tgtEl>
                                        <p:attrNameLst>
                                          <p:attrName>ppt_y</p:attrName>
                                        </p:attrNameLst>
                                      </p:cBhvr>
                                      <p:tavLst>
                                        <p:tav tm="0">
                                          <p:val>
                                            <p:strVal val="#ppt_y+.1"/>
                                          </p:val>
                                        </p:tav>
                                        <p:tav tm="100000">
                                          <p:val>
                                            <p:strVal val="#ppt_y"/>
                                          </p:val>
                                        </p:tav>
                                      </p:tavLst>
                                    </p:anim>
                                  </p:childTnLst>
                                </p:cTn>
                              </p:par>
                            </p:childTnLst>
                          </p:cTn>
                        </p:par>
                        <p:par>
                          <p:cTn id="13" fill="hold">
                            <p:stCondLst>
                              <p:cond delay="6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24">
            <a:extLst>
              <a:ext uri="{FF2B5EF4-FFF2-40B4-BE49-F238E27FC236}">
                <a16:creationId xmlns:a16="http://schemas.microsoft.com/office/drawing/2014/main" id="{6A700D1C-8D62-D24F-852D-B286959CAB0F}"/>
              </a:ext>
            </a:extLst>
          </p:cNvPr>
          <p:cNvSpPr>
            <a:spLocks noChangeArrowheads="1"/>
          </p:cNvSpPr>
          <p:nvPr/>
        </p:nvSpPr>
        <p:spPr bwMode="auto">
          <a:xfrm>
            <a:off x="2934765" y="2155058"/>
            <a:ext cx="990342" cy="853853"/>
          </a:xfrm>
          <a:prstGeom prst="triangle">
            <a:avLst>
              <a:gd name="adj" fmla="val 50000"/>
            </a:avLst>
          </a:prstGeom>
          <a:gradFill>
            <a:gsLst>
              <a:gs pos="0">
                <a:srgbClr val="93C3C2"/>
              </a:gs>
              <a:gs pos="99000">
                <a:srgbClr val="BAD7D7"/>
              </a:gs>
            </a:gsLst>
            <a:lin ang="5400000" scaled="1"/>
          </a:gradFill>
          <a:ln>
            <a:noFill/>
          </a:ln>
          <a:effectLst/>
        </p:spPr>
        <p:txBody>
          <a:bodyPr anchor="ctr"/>
          <a:lstStyle/>
          <a:p>
            <a:pPr algn="ctr" defTabSz="914126">
              <a:defRPr/>
            </a:pPr>
            <a:endParaRPr lang="zh-CN" altLang="en-US"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 name="等腰三角形 25">
            <a:extLst>
              <a:ext uri="{FF2B5EF4-FFF2-40B4-BE49-F238E27FC236}">
                <a16:creationId xmlns:a16="http://schemas.microsoft.com/office/drawing/2014/main" id="{39ABD80C-5DAF-7343-9208-53DA8474FD18}"/>
              </a:ext>
            </a:extLst>
          </p:cNvPr>
          <p:cNvSpPr>
            <a:spLocks noChangeArrowheads="1"/>
          </p:cNvSpPr>
          <p:nvPr/>
        </p:nvSpPr>
        <p:spPr bwMode="auto">
          <a:xfrm flipV="1">
            <a:off x="2947461" y="4746770"/>
            <a:ext cx="990342" cy="853853"/>
          </a:xfrm>
          <a:prstGeom prst="triangle">
            <a:avLst>
              <a:gd name="adj" fmla="val 50000"/>
            </a:avLst>
          </a:prstGeom>
          <a:solidFill>
            <a:schemeClr val="bg1">
              <a:lumMod val="75000"/>
            </a:schemeClr>
          </a:solidFill>
          <a:ln>
            <a:noFill/>
          </a:ln>
          <a:effectLst/>
        </p:spPr>
        <p:txBody>
          <a:bodyPr anchor="ctr"/>
          <a:lstStyle/>
          <a:p>
            <a:pPr algn="ctr" defTabSz="914126">
              <a:lnSpc>
                <a:spcPct val="140000"/>
              </a:lnSpc>
              <a:defRPr/>
            </a:pPr>
            <a:endParaRPr lang="zh-CN" altLang="en-US"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等腰三角形 26">
            <a:extLst>
              <a:ext uri="{FF2B5EF4-FFF2-40B4-BE49-F238E27FC236}">
                <a16:creationId xmlns:a16="http://schemas.microsoft.com/office/drawing/2014/main" id="{3328622E-1A87-144B-A3ED-9501BB59CFEF}"/>
              </a:ext>
            </a:extLst>
          </p:cNvPr>
          <p:cNvSpPr>
            <a:spLocks noChangeArrowheads="1"/>
          </p:cNvSpPr>
          <p:nvPr/>
        </p:nvSpPr>
        <p:spPr bwMode="auto">
          <a:xfrm rot="17794774" flipV="1">
            <a:off x="4060010" y="4081781"/>
            <a:ext cx="990342" cy="853853"/>
          </a:xfrm>
          <a:prstGeom prst="triangle">
            <a:avLst>
              <a:gd name="adj" fmla="val 50000"/>
            </a:avLst>
          </a:prstGeom>
          <a:gradFill>
            <a:gsLst>
              <a:gs pos="0">
                <a:srgbClr val="93C3C2"/>
              </a:gs>
              <a:gs pos="99000">
                <a:srgbClr val="BAD7D7"/>
              </a:gs>
            </a:gsLst>
            <a:lin ang="5400000" scaled="1"/>
          </a:gradFill>
          <a:ln>
            <a:noFill/>
          </a:ln>
          <a:effectLst/>
        </p:spPr>
        <p:txBody>
          <a:bodyPr anchor="ctr"/>
          <a:lstStyle/>
          <a:p>
            <a:pPr algn="ctr" defTabSz="914126">
              <a:defRPr/>
            </a:pPr>
            <a:endParaRPr lang="zh-CN" altLang="en-US"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 name="等腰三角形 27">
            <a:extLst>
              <a:ext uri="{FF2B5EF4-FFF2-40B4-BE49-F238E27FC236}">
                <a16:creationId xmlns:a16="http://schemas.microsoft.com/office/drawing/2014/main" id="{18DF0D03-8CC6-9443-AC7D-65D796837FF6}"/>
              </a:ext>
            </a:extLst>
          </p:cNvPr>
          <p:cNvSpPr>
            <a:spLocks noChangeArrowheads="1"/>
          </p:cNvSpPr>
          <p:nvPr/>
        </p:nvSpPr>
        <p:spPr bwMode="auto">
          <a:xfrm rot="14521584" flipV="1">
            <a:off x="4040171" y="2811318"/>
            <a:ext cx="990342" cy="855440"/>
          </a:xfrm>
          <a:prstGeom prst="triangle">
            <a:avLst>
              <a:gd name="adj" fmla="val 50000"/>
            </a:avLst>
          </a:prstGeom>
          <a:solidFill>
            <a:schemeClr val="bg1">
              <a:lumMod val="75000"/>
            </a:schemeClr>
          </a:solidFill>
          <a:ln>
            <a:noFill/>
          </a:ln>
          <a:effectLst/>
        </p:spPr>
        <p:txBody>
          <a:bodyPr anchor="ctr"/>
          <a:lstStyle/>
          <a:p>
            <a:pPr algn="ctr" defTabSz="914126">
              <a:lnSpc>
                <a:spcPct val="140000"/>
              </a:lnSpc>
              <a:defRPr/>
            </a:pPr>
            <a:endParaRPr lang="zh-CN" altLang="en-US"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等腰三角形 28">
            <a:extLst>
              <a:ext uri="{FF2B5EF4-FFF2-40B4-BE49-F238E27FC236}">
                <a16:creationId xmlns:a16="http://schemas.microsoft.com/office/drawing/2014/main" id="{E597935D-1D68-A044-86B0-D5E2BDC76BEA}"/>
              </a:ext>
            </a:extLst>
          </p:cNvPr>
          <p:cNvSpPr>
            <a:spLocks noChangeArrowheads="1"/>
          </p:cNvSpPr>
          <p:nvPr/>
        </p:nvSpPr>
        <p:spPr bwMode="auto">
          <a:xfrm rot="17829507">
            <a:off x="1834914" y="2816872"/>
            <a:ext cx="990342" cy="853853"/>
          </a:xfrm>
          <a:prstGeom prst="triangle">
            <a:avLst>
              <a:gd name="adj" fmla="val 50000"/>
            </a:avLst>
          </a:prstGeom>
          <a:solidFill>
            <a:schemeClr val="bg1">
              <a:lumMod val="75000"/>
            </a:schemeClr>
          </a:solidFill>
          <a:ln>
            <a:noFill/>
          </a:ln>
          <a:effectLst/>
        </p:spPr>
        <p:txBody>
          <a:bodyPr anchor="ctr"/>
          <a:lstStyle/>
          <a:p>
            <a:pPr algn="ctr" defTabSz="914126">
              <a:lnSpc>
                <a:spcPct val="140000"/>
              </a:lnSpc>
              <a:defRPr/>
            </a:pPr>
            <a:endParaRPr lang="zh-CN" altLang="en-US"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 name="等腰三角形 29">
            <a:extLst>
              <a:ext uri="{FF2B5EF4-FFF2-40B4-BE49-F238E27FC236}">
                <a16:creationId xmlns:a16="http://schemas.microsoft.com/office/drawing/2014/main" id="{2EC76622-E2F0-2747-91DC-04E8B8FE57BD}"/>
              </a:ext>
            </a:extLst>
          </p:cNvPr>
          <p:cNvSpPr>
            <a:spLocks noChangeArrowheads="1"/>
          </p:cNvSpPr>
          <p:nvPr/>
        </p:nvSpPr>
        <p:spPr bwMode="auto">
          <a:xfrm rot="14576656">
            <a:off x="1834914" y="4067496"/>
            <a:ext cx="990342" cy="853853"/>
          </a:xfrm>
          <a:prstGeom prst="triangle">
            <a:avLst>
              <a:gd name="adj" fmla="val 50000"/>
            </a:avLst>
          </a:prstGeom>
          <a:gradFill>
            <a:gsLst>
              <a:gs pos="0">
                <a:srgbClr val="93C3C2"/>
              </a:gs>
              <a:gs pos="99000">
                <a:srgbClr val="BAD7D7"/>
              </a:gs>
            </a:gsLst>
            <a:lin ang="5400000" scaled="1"/>
          </a:gradFill>
          <a:ln>
            <a:noFill/>
          </a:ln>
          <a:effectLst/>
        </p:spPr>
        <p:txBody>
          <a:bodyPr anchor="ctr"/>
          <a:lstStyle/>
          <a:p>
            <a:pPr algn="ctr" defTabSz="914126">
              <a:defRPr/>
            </a:pPr>
            <a:endParaRPr lang="zh-CN" altLang="en-US"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8" name="TextBox 20">
            <a:extLst>
              <a:ext uri="{FF2B5EF4-FFF2-40B4-BE49-F238E27FC236}">
                <a16:creationId xmlns:a16="http://schemas.microsoft.com/office/drawing/2014/main" id="{C6E9ABA8-FD89-F247-9DE7-75636DC6F471}"/>
              </a:ext>
            </a:extLst>
          </p:cNvPr>
          <p:cNvSpPr txBox="1">
            <a:spLocks noChangeArrowheads="1"/>
          </p:cNvSpPr>
          <p:nvPr/>
        </p:nvSpPr>
        <p:spPr bwMode="auto">
          <a:xfrm>
            <a:off x="479346" y="2512659"/>
            <a:ext cx="1483926" cy="3790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914126">
              <a:lnSpc>
                <a:spcPct val="130000"/>
              </a:lnSpc>
              <a:defRPr/>
            </a:pPr>
            <a:r>
              <a:rPr lang="en-US" altLang="zh-CN"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Satellite Data</a:t>
            </a:r>
            <a:endParaRPr lang="zh-CN" altLang="en-US"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9" name="TextBox 21">
            <a:extLst>
              <a:ext uri="{FF2B5EF4-FFF2-40B4-BE49-F238E27FC236}">
                <a16:creationId xmlns:a16="http://schemas.microsoft.com/office/drawing/2014/main" id="{E1954550-0344-CD46-80A3-7656F993EDD6}"/>
              </a:ext>
            </a:extLst>
          </p:cNvPr>
          <p:cNvSpPr txBox="1">
            <a:spLocks noChangeArrowheads="1"/>
          </p:cNvSpPr>
          <p:nvPr/>
        </p:nvSpPr>
        <p:spPr bwMode="auto">
          <a:xfrm>
            <a:off x="470019" y="4315083"/>
            <a:ext cx="2024488" cy="3790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914126">
              <a:lnSpc>
                <a:spcPct val="130000"/>
              </a:lnSpc>
              <a:defRPr/>
            </a:pPr>
            <a:r>
              <a:rPr lang="en-US" altLang="zh-CN"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Weather Data</a:t>
            </a:r>
            <a:endParaRPr lang="zh-CN" altLang="en-US"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0" name="TextBox 22">
            <a:extLst>
              <a:ext uri="{FF2B5EF4-FFF2-40B4-BE49-F238E27FC236}">
                <a16:creationId xmlns:a16="http://schemas.microsoft.com/office/drawing/2014/main" id="{112934D0-0B3E-2649-A31D-A37E6DB75EF0}"/>
              </a:ext>
            </a:extLst>
          </p:cNvPr>
          <p:cNvSpPr txBox="1">
            <a:spLocks noChangeArrowheads="1"/>
          </p:cNvSpPr>
          <p:nvPr/>
        </p:nvSpPr>
        <p:spPr bwMode="auto">
          <a:xfrm>
            <a:off x="2345721" y="5687913"/>
            <a:ext cx="2247544" cy="3790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126">
              <a:lnSpc>
                <a:spcPct val="130000"/>
              </a:lnSpc>
              <a:defRPr/>
            </a:pPr>
            <a:r>
              <a:rPr lang="en-US" altLang="zh-CN"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Transport Data</a:t>
            </a:r>
            <a:endParaRPr lang="zh-CN" altLang="en-US"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TextBox 23">
            <a:extLst>
              <a:ext uri="{FF2B5EF4-FFF2-40B4-BE49-F238E27FC236}">
                <a16:creationId xmlns:a16="http://schemas.microsoft.com/office/drawing/2014/main" id="{A7344DED-1947-8E44-9004-35267EA6C3A1}"/>
              </a:ext>
            </a:extLst>
          </p:cNvPr>
          <p:cNvSpPr txBox="1">
            <a:spLocks noChangeArrowheads="1"/>
          </p:cNvSpPr>
          <p:nvPr/>
        </p:nvSpPr>
        <p:spPr bwMode="auto">
          <a:xfrm>
            <a:off x="5026545" y="4263407"/>
            <a:ext cx="2102578" cy="3790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914126">
              <a:lnSpc>
                <a:spcPct val="130000"/>
              </a:lnSpc>
              <a:defRPr/>
            </a:pPr>
            <a:r>
              <a:rPr lang="en-US" altLang="zh-CN"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Unemployment Data</a:t>
            </a:r>
            <a:endParaRPr lang="zh-CN" altLang="en-US"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2" name="TextBox 24">
            <a:extLst>
              <a:ext uri="{FF2B5EF4-FFF2-40B4-BE49-F238E27FC236}">
                <a16:creationId xmlns:a16="http://schemas.microsoft.com/office/drawing/2014/main" id="{68CF809E-18C9-4045-B6F5-A8918C98B64E}"/>
              </a:ext>
            </a:extLst>
          </p:cNvPr>
          <p:cNvSpPr txBox="1">
            <a:spLocks noChangeArrowheads="1"/>
          </p:cNvSpPr>
          <p:nvPr/>
        </p:nvSpPr>
        <p:spPr bwMode="auto">
          <a:xfrm>
            <a:off x="5068491" y="2578663"/>
            <a:ext cx="2015575" cy="3790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914126">
              <a:lnSpc>
                <a:spcPct val="130000"/>
              </a:lnSpc>
              <a:defRPr/>
            </a:pPr>
            <a:r>
              <a:rPr lang="en-US" altLang="zh-CN"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API Air Quality Data</a:t>
            </a:r>
            <a:endParaRPr lang="zh-CN" altLang="en-US"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3" name="TextBox 13">
            <a:extLst>
              <a:ext uri="{FF2B5EF4-FFF2-40B4-BE49-F238E27FC236}">
                <a16:creationId xmlns:a16="http://schemas.microsoft.com/office/drawing/2014/main" id="{1B18D5FD-B0EE-1640-983A-82F9E54465FF}"/>
              </a:ext>
            </a:extLst>
          </p:cNvPr>
          <p:cNvSpPr txBox="1">
            <a:spLocks noChangeArrowheads="1"/>
          </p:cNvSpPr>
          <p:nvPr/>
        </p:nvSpPr>
        <p:spPr bwMode="auto">
          <a:xfrm>
            <a:off x="2696702" y="3651670"/>
            <a:ext cx="1493448" cy="430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914126">
              <a:lnSpc>
                <a:spcPct val="130000"/>
              </a:lnSpc>
              <a:defRPr/>
            </a:pPr>
            <a:r>
              <a:rPr lang="en-US" altLang="zh-CN" sz="2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Data</a:t>
            </a:r>
            <a:endParaRPr lang="zh-CN" altLang="en-US" sz="2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4" name="矩形 39">
            <a:extLst>
              <a:ext uri="{FF2B5EF4-FFF2-40B4-BE49-F238E27FC236}">
                <a16:creationId xmlns:a16="http://schemas.microsoft.com/office/drawing/2014/main" id="{B91B6A9A-2EAF-5146-B466-B3699C4EC76C}"/>
              </a:ext>
            </a:extLst>
          </p:cNvPr>
          <p:cNvSpPr>
            <a:spLocks noChangeArrowheads="1"/>
          </p:cNvSpPr>
          <p:nvPr/>
        </p:nvSpPr>
        <p:spPr bwMode="auto">
          <a:xfrm>
            <a:off x="7473131" y="999532"/>
            <a:ext cx="2157979" cy="423180"/>
          </a:xfrm>
          <a:prstGeom prst="rect">
            <a:avLst/>
          </a:prstGeom>
          <a:gradFill>
            <a:gsLst>
              <a:gs pos="0">
                <a:srgbClr val="93C3C2"/>
              </a:gs>
              <a:gs pos="99000">
                <a:srgbClr val="BAD7D7"/>
              </a:gs>
            </a:gsLst>
            <a:lin ang="5400000" scaled="1"/>
          </a:gradFill>
          <a:ln>
            <a:noFill/>
          </a:ln>
          <a:effectLst/>
        </p:spPr>
        <p:txBody>
          <a:bodyPr anchor="ctr"/>
          <a:lstStyle/>
          <a:p>
            <a:pPr algn="ctr" defTabSz="914126">
              <a:defRPr/>
            </a:pPr>
            <a:r>
              <a:rPr lang="en-US" altLang="zh-CN" sz="1799" kern="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Current Challenges</a:t>
            </a:r>
          </a:p>
        </p:txBody>
      </p:sp>
      <p:sp>
        <p:nvSpPr>
          <p:cNvPr id="15" name="TextBox 20">
            <a:extLst>
              <a:ext uri="{FF2B5EF4-FFF2-40B4-BE49-F238E27FC236}">
                <a16:creationId xmlns:a16="http://schemas.microsoft.com/office/drawing/2014/main" id="{5BCDF4A5-A217-0A46-A9BE-86AC17B47B72}"/>
              </a:ext>
            </a:extLst>
          </p:cNvPr>
          <p:cNvSpPr txBox="1">
            <a:spLocks noChangeArrowheads="1"/>
          </p:cNvSpPr>
          <p:nvPr/>
        </p:nvSpPr>
        <p:spPr bwMode="auto">
          <a:xfrm>
            <a:off x="478904" y="2834172"/>
            <a:ext cx="2052194" cy="1183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285750" indent="-285750" defTabSz="914126">
              <a:lnSpc>
                <a:spcPct val="130000"/>
              </a:lnSpc>
              <a:buFont typeface="Arial" panose="020B0604020202020204" pitchFamily="34" charset="0"/>
              <a:buChar char="•"/>
              <a:defRPr/>
            </a:pPr>
            <a:r>
              <a:rPr lang="en-US" altLang="zh-CN" sz="1400" kern="0">
                <a:solidFill>
                  <a:srgbClr val="666464"/>
                </a:solidFill>
                <a:latin typeface="Arial"/>
                <a:ea typeface="思源黑体 CN Regular"/>
              </a:rPr>
              <a:t>Large gaps of missing value</a:t>
            </a:r>
            <a:endParaRPr lang="en-US">
              <a:solidFill>
                <a:srgbClr val="000000"/>
              </a:solidFill>
              <a:latin typeface="Calibri"/>
              <a:ea typeface="宋体"/>
              <a:cs typeface="Calibri"/>
            </a:endParaRPr>
          </a:p>
          <a:p>
            <a:pPr marL="285750" indent="-285750" defTabSz="914126">
              <a:lnSpc>
                <a:spcPct val="130000"/>
              </a:lnSpc>
              <a:buFont typeface="Arial" panose="020B0604020202020204" pitchFamily="34" charset="0"/>
              <a:buChar char="•"/>
              <a:defRPr/>
            </a:pPr>
            <a:r>
              <a:rPr lang="en-US" altLang="zh-CN" sz="1400" kern="0">
                <a:solidFill>
                  <a:srgbClr val="666464"/>
                </a:solidFill>
                <a:latin typeface="Arial"/>
                <a:ea typeface="思源黑体 CN Regular"/>
                <a:cs typeface="+mn-ea"/>
                <a:sym typeface="Arial" panose="020B0604020202020204" pitchFamily="34" charset="0"/>
              </a:rPr>
              <a:t>CO, NO2, SO2, PM2.5 data</a:t>
            </a:r>
            <a:endParaRPr lang="zh-CN" altLang="en-US" sz="1400" kern="0">
              <a:solidFill>
                <a:srgbClr val="666464"/>
              </a:solidFill>
              <a:latin typeface="Arial"/>
              <a:ea typeface="思源黑体 CN Regular"/>
              <a:cs typeface="+mn-ea"/>
              <a:sym typeface="Arial" panose="020B0604020202020204" pitchFamily="34" charset="0"/>
            </a:endParaRPr>
          </a:p>
        </p:txBody>
      </p:sp>
      <p:sp>
        <p:nvSpPr>
          <p:cNvPr id="16" name="TextBox 21">
            <a:extLst>
              <a:ext uri="{FF2B5EF4-FFF2-40B4-BE49-F238E27FC236}">
                <a16:creationId xmlns:a16="http://schemas.microsoft.com/office/drawing/2014/main" id="{207D9E40-BD7B-4843-8710-89A0BFF8BE71}"/>
              </a:ext>
            </a:extLst>
          </p:cNvPr>
          <p:cNvSpPr txBox="1">
            <a:spLocks noChangeArrowheads="1"/>
          </p:cNvSpPr>
          <p:nvPr/>
        </p:nvSpPr>
        <p:spPr bwMode="auto">
          <a:xfrm>
            <a:off x="479346" y="4698299"/>
            <a:ext cx="1866375" cy="903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285750" indent="-285750" defTabSz="914126">
              <a:lnSpc>
                <a:spcPct val="130000"/>
              </a:lnSpc>
              <a:buFont typeface="Arial" panose="020B0604020202020204" pitchFamily="34" charset="0"/>
              <a:buChar char="•"/>
              <a:defRPr/>
            </a:pPr>
            <a:r>
              <a:rPr lang="en-US" altLang="zh-CN"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54 main Indian cities’ general weather data</a:t>
            </a:r>
            <a:endParaRPr lang="zh-CN" altLang="en-US"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7" name="TextBox 22">
            <a:extLst>
              <a:ext uri="{FF2B5EF4-FFF2-40B4-BE49-F238E27FC236}">
                <a16:creationId xmlns:a16="http://schemas.microsoft.com/office/drawing/2014/main" id="{FADB0F3E-08AD-FF4C-B60C-E3A122786636}"/>
              </a:ext>
            </a:extLst>
          </p:cNvPr>
          <p:cNvSpPr txBox="1">
            <a:spLocks noChangeArrowheads="1"/>
          </p:cNvSpPr>
          <p:nvPr/>
        </p:nvSpPr>
        <p:spPr bwMode="auto">
          <a:xfrm>
            <a:off x="2772882" y="6057517"/>
            <a:ext cx="1483925" cy="343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285750" indent="-285750" defTabSz="914126">
              <a:lnSpc>
                <a:spcPct val="130000"/>
              </a:lnSpc>
              <a:buFont typeface="Arial" panose="020B0604020202020204" pitchFamily="34" charset="0"/>
              <a:buChar char="•"/>
              <a:defRPr/>
            </a:pPr>
            <a:r>
              <a:rPr lang="en-US" altLang="zh-CN"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Missing</a:t>
            </a:r>
            <a:endParaRPr lang="zh-CN" altLang="en-US"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8" name="TextBox 23">
            <a:extLst>
              <a:ext uri="{FF2B5EF4-FFF2-40B4-BE49-F238E27FC236}">
                <a16:creationId xmlns:a16="http://schemas.microsoft.com/office/drawing/2014/main" id="{316BB1AE-ADFA-FA4F-901F-52936E73A8F9}"/>
              </a:ext>
            </a:extLst>
          </p:cNvPr>
          <p:cNvSpPr txBox="1">
            <a:spLocks noChangeArrowheads="1"/>
          </p:cNvSpPr>
          <p:nvPr/>
        </p:nvSpPr>
        <p:spPr bwMode="auto">
          <a:xfrm>
            <a:off x="5026545" y="4594970"/>
            <a:ext cx="1762427" cy="1463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285750" indent="-285750" defTabSz="914126">
              <a:lnSpc>
                <a:spcPct val="130000"/>
              </a:lnSpc>
              <a:buFont typeface="Arial" panose="020B0604020202020204" pitchFamily="34" charset="0"/>
              <a:buChar char="•"/>
              <a:defRPr/>
            </a:pPr>
            <a:r>
              <a:rPr lang="en-US" altLang="zh-CN"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Each month unemployment rate and employed population</a:t>
            </a:r>
            <a:endParaRPr lang="zh-CN" altLang="en-US"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9" name="TextBox 24">
            <a:extLst>
              <a:ext uri="{FF2B5EF4-FFF2-40B4-BE49-F238E27FC236}">
                <a16:creationId xmlns:a16="http://schemas.microsoft.com/office/drawing/2014/main" id="{6538BC7C-8695-B744-8588-FD5D01B42B0F}"/>
              </a:ext>
            </a:extLst>
          </p:cNvPr>
          <p:cNvSpPr txBox="1">
            <a:spLocks noChangeArrowheads="1"/>
          </p:cNvSpPr>
          <p:nvPr/>
        </p:nvSpPr>
        <p:spPr bwMode="auto">
          <a:xfrm>
            <a:off x="5062142" y="2858551"/>
            <a:ext cx="1726830" cy="343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285750" indent="-285750" defTabSz="914126">
              <a:lnSpc>
                <a:spcPct val="130000"/>
              </a:lnSpc>
              <a:buFont typeface="Arial" panose="020B0604020202020204" pitchFamily="34" charset="0"/>
              <a:buChar char="•"/>
              <a:defRPr/>
            </a:pPr>
            <a:r>
              <a:rPr lang="en-US" altLang="zh-CN"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Validation data</a:t>
            </a:r>
            <a:endParaRPr lang="zh-CN" altLang="en-US"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0" name="TextBox 22">
            <a:extLst>
              <a:ext uri="{FF2B5EF4-FFF2-40B4-BE49-F238E27FC236}">
                <a16:creationId xmlns:a16="http://schemas.microsoft.com/office/drawing/2014/main" id="{C0ED5D8B-37E5-8A4C-9391-267CE4EA754C}"/>
              </a:ext>
            </a:extLst>
          </p:cNvPr>
          <p:cNvSpPr txBox="1">
            <a:spLocks noChangeArrowheads="1"/>
          </p:cNvSpPr>
          <p:nvPr/>
        </p:nvSpPr>
        <p:spPr bwMode="auto">
          <a:xfrm>
            <a:off x="2232497" y="1181401"/>
            <a:ext cx="2379317" cy="3790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914126">
              <a:lnSpc>
                <a:spcPct val="130000"/>
              </a:lnSpc>
              <a:defRPr/>
            </a:pPr>
            <a:r>
              <a:rPr lang="en-US" altLang="zh-CN"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Official Air Quality Data</a:t>
            </a:r>
            <a:endParaRPr lang="zh-CN" altLang="en-US" sz="16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1" name="TextBox 22">
            <a:extLst>
              <a:ext uri="{FF2B5EF4-FFF2-40B4-BE49-F238E27FC236}">
                <a16:creationId xmlns:a16="http://schemas.microsoft.com/office/drawing/2014/main" id="{A0EBDB73-0AB5-2A4C-9A30-154AF801B47B}"/>
              </a:ext>
            </a:extLst>
          </p:cNvPr>
          <p:cNvSpPr txBox="1">
            <a:spLocks noChangeArrowheads="1"/>
          </p:cNvSpPr>
          <p:nvPr/>
        </p:nvSpPr>
        <p:spPr bwMode="auto">
          <a:xfrm>
            <a:off x="2232497" y="1531696"/>
            <a:ext cx="2898530" cy="623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285750" indent="-285750" defTabSz="914126">
              <a:lnSpc>
                <a:spcPct val="130000"/>
              </a:lnSpc>
              <a:buFont typeface="Arial" panose="020B0604020202020204" pitchFamily="34" charset="0"/>
              <a:buChar char="•"/>
              <a:defRPr/>
            </a:pPr>
            <a:r>
              <a:rPr lang="en-US" altLang="zh-CN"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Large gaps of missing value</a:t>
            </a:r>
          </a:p>
          <a:p>
            <a:pPr marL="285750" indent="-285750" defTabSz="914126">
              <a:lnSpc>
                <a:spcPct val="130000"/>
              </a:lnSpc>
              <a:buFont typeface="Arial" panose="020B0604020202020204" pitchFamily="34" charset="0"/>
              <a:buChar char="•"/>
              <a:defRPr/>
            </a:pPr>
            <a:r>
              <a:rPr lang="en-US" altLang="zh-CN"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CO, NO2, SO2, PM2.5 data</a:t>
            </a:r>
            <a:endParaRPr lang="zh-CN" altLang="en-US" sz="1400"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2" name="TextBox 24">
            <a:extLst>
              <a:ext uri="{FF2B5EF4-FFF2-40B4-BE49-F238E27FC236}">
                <a16:creationId xmlns:a16="http://schemas.microsoft.com/office/drawing/2014/main" id="{E83AA276-F522-AB46-B856-4FAE14C8AB57}"/>
              </a:ext>
            </a:extLst>
          </p:cNvPr>
          <p:cNvSpPr txBox="1"/>
          <p:nvPr/>
        </p:nvSpPr>
        <p:spPr>
          <a:xfrm>
            <a:off x="7397121" y="1500925"/>
            <a:ext cx="4321685" cy="4899827"/>
          </a:xfrm>
          <a:prstGeom prst="rect">
            <a:avLst/>
          </a:prstGeom>
          <a:noFill/>
          <a:effectLst/>
        </p:spPr>
        <p:txBody>
          <a:bodyPr wrap="square" lIns="91399" tIns="45700" rIns="91399" bIns="45700" rtlCol="0">
            <a:spAutoFit/>
          </a:bodyPr>
          <a:lstStyle/>
          <a:p>
            <a:pPr marL="285750" indent="-285750" defTabSz="1217565">
              <a:lnSpc>
                <a:spcPct val="150000"/>
              </a:lnSpc>
              <a:buFont typeface="Arial" panose="020B0604020202020204" pitchFamily="34" charset="0"/>
              <a:buChar char="•"/>
              <a:defRP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Cross Section</a:t>
            </a:r>
          </a:p>
          <a:p>
            <a:pPr marL="742950" lvl="1" indent="-285750" defTabSz="1217565">
              <a:lnSpc>
                <a:spcPct val="150000"/>
              </a:lnSpc>
              <a:buFont typeface="Courier New" panose="02070309020205020404" pitchFamily="49" charset="0"/>
              <a:buChar char="o"/>
              <a:defRP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Some cities have a lot stations.</a:t>
            </a:r>
          </a:p>
          <a:p>
            <a:pPr marL="742950" lvl="1" indent="-285750" defTabSz="1217565">
              <a:lnSpc>
                <a:spcPct val="150000"/>
              </a:lnSpc>
              <a:buFont typeface="Courier New" panose="02070309020205020404" pitchFamily="49" charset="0"/>
              <a:buChar char="o"/>
              <a:defRP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Need to find a reasonable way to measure air pollution of the whole city based on several factors</a:t>
            </a:r>
          </a:p>
          <a:p>
            <a:pPr marL="742950" lvl="1" indent="-285750" defTabSz="1217565">
              <a:lnSpc>
                <a:spcPct val="150000"/>
              </a:lnSpc>
              <a:buFont typeface="Courier New" panose="02070309020205020404" pitchFamily="49" charset="0"/>
              <a:buChar char="o"/>
              <a:defRP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Population density, factory locations, </a:t>
            </a:r>
            <a:r>
              <a:rPr lang="en-US" altLang="zh-CN" sz="1400" err="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etc</a:t>
            </a:r>
            <a:endPar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marL="285750" indent="-285750" defTabSz="1217565">
              <a:lnSpc>
                <a:spcPct val="150000"/>
              </a:lnSpc>
              <a:buFont typeface="Arial" panose="020B0604020202020204" pitchFamily="34" charset="0"/>
              <a:buChar char="•"/>
              <a:defRPr/>
            </a:pPr>
            <a:endPar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marL="285750" indent="-285750" defTabSz="1217565">
              <a:lnSpc>
                <a:spcPct val="150000"/>
              </a:lnSpc>
              <a:buFont typeface="Arial" panose="020B0604020202020204" pitchFamily="34" charset="0"/>
              <a:buChar char="•"/>
              <a:defRP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Traffic Data</a:t>
            </a:r>
          </a:p>
          <a:p>
            <a:pPr marL="742950" lvl="1" indent="-285750" defTabSz="1217565">
              <a:lnSpc>
                <a:spcPct val="150000"/>
              </a:lnSpc>
              <a:buFont typeface="Courier New" panose="02070309020205020404" pitchFamily="49" charset="0"/>
              <a:buChar char="o"/>
              <a:defRP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Missing Traffic Data</a:t>
            </a:r>
          </a:p>
          <a:p>
            <a:pPr marL="742950" lvl="1" indent="-285750" defTabSz="1217565">
              <a:lnSpc>
                <a:spcPct val="150000"/>
              </a:lnSpc>
              <a:buFont typeface="Courier New" panose="02070309020205020404" pitchFamily="49" charset="0"/>
              <a:buChar char="o"/>
              <a:defRP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Find other source of traffic and way to joining datasets together.</a:t>
            </a:r>
          </a:p>
          <a:p>
            <a:pPr marL="285750" indent="-285750" defTabSz="1217565">
              <a:lnSpc>
                <a:spcPct val="150000"/>
              </a:lnSpc>
              <a:buFont typeface="Arial" panose="020B0604020202020204" pitchFamily="34" charset="0"/>
              <a:buChar char="•"/>
              <a:defRPr/>
            </a:pPr>
            <a:endPar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a:p>
            <a:pPr marL="285750" indent="-285750" defTabSz="1217565">
              <a:lnSpc>
                <a:spcPct val="150000"/>
              </a:lnSpc>
              <a:buFont typeface="Arial" panose="020B0604020202020204" pitchFamily="34" charset="0"/>
              <a:buChar char="•"/>
              <a:defRP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Fill Missing Data</a:t>
            </a:r>
          </a:p>
          <a:p>
            <a:pPr marL="742950" lvl="1" indent="-285750" defTabSz="1217565">
              <a:lnSpc>
                <a:spcPct val="150000"/>
              </a:lnSpc>
              <a:buFont typeface="Courier New" panose="02070309020205020404" pitchFamily="49" charset="0"/>
              <a:buChar char="o"/>
              <a:defRP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Both Satellite Data and Gov Data have a large number of missing values</a:t>
            </a:r>
          </a:p>
        </p:txBody>
      </p:sp>
      <p:sp>
        <p:nvSpPr>
          <p:cNvPr id="25" name="矩形 24">
            <a:extLst>
              <a:ext uri="{FF2B5EF4-FFF2-40B4-BE49-F238E27FC236}">
                <a16:creationId xmlns:a16="http://schemas.microsoft.com/office/drawing/2014/main" id="{F6D06071-58ED-B44E-9FC1-528F5E66FC25}"/>
              </a:ext>
            </a:extLst>
          </p:cNvPr>
          <p:cNvSpPr/>
          <p:nvPr/>
        </p:nvSpPr>
        <p:spPr>
          <a:xfrm>
            <a:off x="1128418" y="354830"/>
            <a:ext cx="3050475" cy="523220"/>
          </a:xfrm>
          <a:prstGeom prst="rect">
            <a:avLst/>
          </a:prstGeom>
        </p:spPr>
        <p:txBody>
          <a:bodyPr wrap="square">
            <a:spAutoFit/>
          </a:bodyPr>
          <a:lstStyle/>
          <a:p>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Data Acquisition </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4045041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randombar(horizontal)">
                                      <p:cBhvr>
                                        <p:cTn id="40" dur="500"/>
                                        <p:tgtEl>
                                          <p:spTgt spid="1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randombar(horizontal)">
                                      <p:cBhvr>
                                        <p:cTn id="43" dur="500"/>
                                        <p:tgtEl>
                                          <p:spTgt spid="15"/>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randombar(horizontal)">
                                      <p:cBhvr>
                                        <p:cTn id="49" dur="500"/>
                                        <p:tgtEl>
                                          <p:spTgt spid="17"/>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randombar(horizontal)">
                                      <p:cBhvr>
                                        <p:cTn id="52" dur="500"/>
                                        <p:tgtEl>
                                          <p:spTgt spid="18"/>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randombar(horizontal)">
                                      <p:cBhvr>
                                        <p:cTn id="55" dur="500"/>
                                        <p:tgtEl>
                                          <p:spTgt spid="19"/>
                                        </p:tgtEl>
                                      </p:cBhvr>
                                    </p:animEffect>
                                  </p:childTnLst>
                                </p:cTn>
                              </p:par>
                              <p:par>
                                <p:cTn id="56" presetID="2" presetClass="entr" presetSubtype="2"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1+#ppt_w/2"/>
                                          </p:val>
                                        </p:tav>
                                        <p:tav tm="100000">
                                          <p:val>
                                            <p:strVal val="#ppt_x"/>
                                          </p:val>
                                        </p:tav>
                                      </p:tavLst>
                                    </p:anim>
                                    <p:anim calcmode="lin" valueType="num">
                                      <p:cBhvr additive="base">
                                        <p:cTn id="59" dur="500" fill="hold"/>
                                        <p:tgtEl>
                                          <p:spTgt spid="14"/>
                                        </p:tgtEl>
                                        <p:attrNameLst>
                                          <p:attrName>ppt_y</p:attrName>
                                        </p:attrNameLst>
                                      </p:cBhvr>
                                      <p:tavLst>
                                        <p:tav tm="0">
                                          <p:val>
                                            <p:strVal val="#ppt_y"/>
                                          </p:val>
                                        </p:tav>
                                        <p:tav tm="100000">
                                          <p:val>
                                            <p:strVal val="#ppt_y"/>
                                          </p:val>
                                        </p:tav>
                                      </p:tavLst>
                                    </p:anim>
                                  </p:childTnLst>
                                </p:cTn>
                              </p:par>
                              <p:par>
                                <p:cTn id="60" presetID="14" presetClass="entr" presetSubtype="1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randombar(horizontal)">
                                      <p:cBhvr>
                                        <p:cTn id="62" dur="500"/>
                                        <p:tgtEl>
                                          <p:spTgt spid="20"/>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randombar(horizontal)">
                                      <p:cBhvr>
                                        <p:cTn id="65" dur="500"/>
                                        <p:tgtEl>
                                          <p:spTgt spid="21"/>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9" grpId="0"/>
      <p:bldP spid="10" grpId="0"/>
      <p:bldP spid="11" grpId="0"/>
      <p:bldP spid="12" grpId="0"/>
      <p:bldP spid="13" grpId="0"/>
      <p:bldP spid="14" grpId="0" animBg="1"/>
      <p:bldP spid="15" grpId="0"/>
      <p:bldP spid="16" grpId="0"/>
      <p:bldP spid="17" grpId="0"/>
      <p:bldP spid="18" grpId="0"/>
      <p:bldP spid="19"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BDD8898E-E91F-3444-9063-4A63142C75FD}"/>
              </a:ext>
            </a:extLst>
          </p:cNvPr>
          <p:cNvSpPr/>
          <p:nvPr/>
        </p:nvSpPr>
        <p:spPr>
          <a:xfrm>
            <a:off x="1128418" y="354830"/>
            <a:ext cx="4243682" cy="523220"/>
          </a:xfrm>
          <a:prstGeom prst="rect">
            <a:avLst/>
          </a:prstGeom>
        </p:spPr>
        <p:txBody>
          <a:bodyPr wrap="square" lIns="91440" tIns="45720" rIns="91440" bIns="45720" anchor="t">
            <a:spAutoFit/>
          </a:bodyPr>
          <a:lstStyle/>
          <a:p>
            <a:r>
              <a:rPr lang="en-US" altLang="zh-CN" sz="2800" b="1">
                <a:solidFill>
                  <a:srgbClr val="93C3C2"/>
                </a:solidFill>
                <a:latin typeface="Arial"/>
                <a:ea typeface="思源黑体 CN Regular"/>
                <a:cs typeface="+mn-ea"/>
              </a:rPr>
              <a:t>Filling Missing Value</a:t>
            </a:r>
            <a:endParaRPr lang="zh-CN" altLang="en-US" sz="2800" b="1">
              <a:solidFill>
                <a:srgbClr val="93C3C2"/>
              </a:solidFill>
              <a:latin typeface="Arial"/>
              <a:ea typeface="思源黑体 CN Regular"/>
              <a:cs typeface="+mn-ea"/>
            </a:endParaRPr>
          </a:p>
        </p:txBody>
      </p:sp>
      <p:sp>
        <p:nvSpPr>
          <p:cNvPr id="8" name="矩形 7">
            <a:extLst>
              <a:ext uri="{FF2B5EF4-FFF2-40B4-BE49-F238E27FC236}">
                <a16:creationId xmlns:a16="http://schemas.microsoft.com/office/drawing/2014/main" id="{97C7BCCF-C7D5-9087-A044-57DD4B178195}"/>
              </a:ext>
            </a:extLst>
          </p:cNvPr>
          <p:cNvSpPr/>
          <p:nvPr/>
        </p:nvSpPr>
        <p:spPr>
          <a:xfrm>
            <a:off x="955960" y="1433031"/>
            <a:ext cx="120414" cy="486069"/>
          </a:xfrm>
          <a:prstGeom prst="rect">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9" name="文本框 8">
            <a:extLst>
              <a:ext uri="{FF2B5EF4-FFF2-40B4-BE49-F238E27FC236}">
                <a16:creationId xmlns:a16="http://schemas.microsoft.com/office/drawing/2014/main" id="{77C12247-2511-4B81-B321-D2E2995F0808}"/>
              </a:ext>
            </a:extLst>
          </p:cNvPr>
          <p:cNvSpPr txBox="1"/>
          <p:nvPr/>
        </p:nvSpPr>
        <p:spPr>
          <a:xfrm>
            <a:off x="1128419" y="1457556"/>
            <a:ext cx="4965994" cy="1354217"/>
          </a:xfrm>
          <a:prstGeom prst="rect">
            <a:avLst/>
          </a:prstGeom>
          <a:noFill/>
        </p:spPr>
        <p:txBody>
          <a:bodyPr wrap="square" lIns="91440" tIns="45720" rIns="91440" bIns="45720" rtlCol="0" anchor="t">
            <a:spAutoFit/>
          </a:bodyPr>
          <a:lstStyle/>
          <a:p>
            <a:r>
              <a:rPr lang="en-US" altLang="zh-CN" b="1">
                <a:solidFill>
                  <a:srgbClr val="666464"/>
                </a:solidFill>
                <a:cs typeface="+mn-ea"/>
              </a:rPr>
              <a:t>k-Nearest Neighbor Imputation</a:t>
            </a:r>
          </a:p>
          <a:p>
            <a:r>
              <a:rPr lang="en-US" altLang="zh-CN" sz="1600">
                <a:solidFill>
                  <a:srgbClr val="666464"/>
                </a:solidFill>
                <a:cs typeface="+mn-ea"/>
              </a:rPr>
              <a:t>Each sample’s missing values are imputed using the mean value from </a:t>
            </a:r>
            <a:r>
              <a:rPr lang="en-US" altLang="zh-CN" sz="1600" err="1">
                <a:solidFill>
                  <a:srgbClr val="666464"/>
                </a:solidFill>
                <a:cs typeface="+mn-ea"/>
              </a:rPr>
              <a:t>n_neighbors</a:t>
            </a:r>
            <a:r>
              <a:rPr lang="en-US" altLang="zh-CN" sz="1600">
                <a:solidFill>
                  <a:srgbClr val="666464"/>
                </a:solidFill>
                <a:cs typeface="+mn-ea"/>
              </a:rPr>
              <a:t> nearest neighbors found in the training set. Two samples are close if the features that neither is missing are close.</a:t>
            </a:r>
            <a:endParaRPr lang="zh-CN" altLang="en-US" sz="1600">
              <a:solidFill>
                <a:srgbClr val="666464"/>
              </a:solidFill>
              <a:latin typeface="Arial"/>
              <a:ea typeface="思源黑体 CN Regular"/>
              <a:cs typeface="+mn-ea"/>
            </a:endParaRPr>
          </a:p>
        </p:txBody>
      </p:sp>
      <p:sp>
        <p:nvSpPr>
          <p:cNvPr id="10" name="矩形 9">
            <a:extLst>
              <a:ext uri="{FF2B5EF4-FFF2-40B4-BE49-F238E27FC236}">
                <a16:creationId xmlns:a16="http://schemas.microsoft.com/office/drawing/2014/main" id="{A2D55A2B-EBDB-FF09-6B4A-6AA7CF211145}"/>
              </a:ext>
            </a:extLst>
          </p:cNvPr>
          <p:cNvSpPr/>
          <p:nvPr/>
        </p:nvSpPr>
        <p:spPr>
          <a:xfrm>
            <a:off x="6094412" y="1457556"/>
            <a:ext cx="120414" cy="486069"/>
          </a:xfrm>
          <a:prstGeom prst="rect">
            <a:avLst/>
          </a:prstGeom>
          <a:solidFill>
            <a:srgbClr val="B7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文本框 10">
            <a:extLst>
              <a:ext uri="{FF2B5EF4-FFF2-40B4-BE49-F238E27FC236}">
                <a16:creationId xmlns:a16="http://schemas.microsoft.com/office/drawing/2014/main" id="{BB1F8378-D4CC-C4F7-D965-4A1C2AAD5ADD}"/>
              </a:ext>
            </a:extLst>
          </p:cNvPr>
          <p:cNvSpPr txBox="1"/>
          <p:nvPr/>
        </p:nvSpPr>
        <p:spPr>
          <a:xfrm>
            <a:off x="6258916" y="1482081"/>
            <a:ext cx="4801490" cy="1354217"/>
          </a:xfrm>
          <a:prstGeom prst="rect">
            <a:avLst/>
          </a:prstGeom>
          <a:noFill/>
        </p:spPr>
        <p:txBody>
          <a:bodyPr wrap="square" lIns="91440" tIns="45720" rIns="91440" bIns="45720" rtlCol="0" anchor="t">
            <a:spAutoFit/>
          </a:bodyPr>
          <a:lstStyle/>
          <a:p>
            <a:r>
              <a:rPr lang="en-US" altLang="zh-CN" b="1">
                <a:solidFill>
                  <a:srgbClr val="666464"/>
                </a:solidFill>
                <a:cs typeface="+mn-ea"/>
                <a:sym typeface="Arial" panose="020B0604020202020204" pitchFamily="34" charset="0"/>
              </a:rPr>
              <a:t>Disadvantages of KNN</a:t>
            </a:r>
          </a:p>
          <a:p>
            <a:pPr marL="285750" indent="-285750">
              <a:buFont typeface="Arial" panose="020B0604020202020204" pitchFamily="34" charset="0"/>
              <a:buChar char="•"/>
            </a:pPr>
            <a:r>
              <a:rPr lang="en-US" altLang="zh-CN" sz="1600">
                <a:solidFill>
                  <a:srgbClr val="666464"/>
                </a:solidFill>
                <a:cs typeface="+mn-ea"/>
                <a:sym typeface="Arial" panose="020B0604020202020204" pitchFamily="34" charset="0"/>
              </a:rPr>
              <a:t>Does not work well with large dataset</a:t>
            </a:r>
          </a:p>
          <a:p>
            <a:pPr marL="285750" indent="-285750">
              <a:buFont typeface="Arial" panose="020B0604020202020204" pitchFamily="34" charset="0"/>
              <a:buChar char="•"/>
            </a:pPr>
            <a:r>
              <a:rPr lang="en-US" altLang="zh-CN" sz="1600">
                <a:solidFill>
                  <a:srgbClr val="666464"/>
                </a:solidFill>
                <a:cs typeface="+mn-ea"/>
                <a:sym typeface="Arial" panose="020B0604020202020204" pitchFamily="34" charset="0"/>
              </a:rPr>
              <a:t>Need feature scaling</a:t>
            </a:r>
          </a:p>
          <a:p>
            <a:pPr marL="285750" indent="-285750">
              <a:buFont typeface="Arial" panose="020B0604020202020204" pitchFamily="34" charset="0"/>
              <a:buChar char="•"/>
            </a:pPr>
            <a:r>
              <a:rPr lang="en-US" altLang="zh-CN" sz="1600">
                <a:solidFill>
                  <a:srgbClr val="666464"/>
                </a:solidFill>
                <a:cs typeface="+mn-ea"/>
                <a:sym typeface="Arial" panose="020B0604020202020204" pitchFamily="34" charset="0"/>
              </a:rPr>
              <a:t>Sensitive to noisy data, missing values and outliers</a:t>
            </a:r>
          </a:p>
        </p:txBody>
      </p:sp>
      <p:pic>
        <p:nvPicPr>
          <p:cNvPr id="24" name="图片 23">
            <a:extLst>
              <a:ext uri="{FF2B5EF4-FFF2-40B4-BE49-F238E27FC236}">
                <a16:creationId xmlns:a16="http://schemas.microsoft.com/office/drawing/2014/main" id="{C54EE275-609B-23FC-136B-2E24C7B34083}"/>
              </a:ext>
            </a:extLst>
          </p:cNvPr>
          <p:cNvPicPr>
            <a:picLocks noChangeAspect="1"/>
          </p:cNvPicPr>
          <p:nvPr/>
        </p:nvPicPr>
        <p:blipFill>
          <a:blip r:embed="rId3"/>
          <a:stretch>
            <a:fillRect/>
          </a:stretch>
        </p:blipFill>
        <p:spPr>
          <a:xfrm>
            <a:off x="1254246" y="3112810"/>
            <a:ext cx="9680332" cy="3390360"/>
          </a:xfrm>
          <a:prstGeom prst="rect">
            <a:avLst/>
          </a:prstGeom>
        </p:spPr>
      </p:pic>
      <p:sp>
        <p:nvSpPr>
          <p:cNvPr id="2" name="文本框 1">
            <a:extLst>
              <a:ext uri="{FF2B5EF4-FFF2-40B4-BE49-F238E27FC236}">
                <a16:creationId xmlns:a16="http://schemas.microsoft.com/office/drawing/2014/main" id="{761AE588-D884-2C8E-EE82-93FEF2789D00}"/>
              </a:ext>
            </a:extLst>
          </p:cNvPr>
          <p:cNvSpPr txBox="1"/>
          <p:nvPr/>
        </p:nvSpPr>
        <p:spPr>
          <a:xfrm>
            <a:off x="0" y="6519446"/>
            <a:ext cx="10155531" cy="338554"/>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altLang="zh-CN" sz="800">
                <a:solidFill>
                  <a:srgbClr val="666464"/>
                </a:solidFill>
                <a:cs typeface="+mn-ea"/>
                <a:sym typeface="Arial" panose="020B0604020202020204" pitchFamily="34" charset="0"/>
              </a:rPr>
              <a:t>Kumar, Naresh. “Advantages and Disadvantages of KNN Algorithm in Machine Learning.” Advantages and Disadvantages of KNN Algorithm in Machine Learning, http://theprofessionalspoint.blogspot.com/2019/02/advantages-and-disadvantages-of-knn.html. </a:t>
            </a:r>
          </a:p>
        </p:txBody>
      </p:sp>
    </p:spTree>
    <p:extLst>
      <p:ext uri="{BB962C8B-B14F-4D97-AF65-F5344CB8AC3E}">
        <p14:creationId xmlns:p14="http://schemas.microsoft.com/office/powerpoint/2010/main" val="1659884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42"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anim calcmode="lin" valueType="num">
                                      <p:cBhvr>
                                        <p:cTn id="23" dur="500" fill="hold"/>
                                        <p:tgtEl>
                                          <p:spTgt spid="24"/>
                                        </p:tgtEl>
                                        <p:attrNameLst>
                                          <p:attrName>ppt_x</p:attrName>
                                        </p:attrNameLst>
                                      </p:cBhvr>
                                      <p:tavLst>
                                        <p:tav tm="0">
                                          <p:val>
                                            <p:strVal val="#ppt_x"/>
                                          </p:val>
                                        </p:tav>
                                        <p:tav tm="100000">
                                          <p:val>
                                            <p:strVal val="#ppt_x"/>
                                          </p:val>
                                        </p:tav>
                                      </p:tavLst>
                                    </p:anim>
                                    <p:anim calcmode="lin" valueType="num">
                                      <p:cBhvr>
                                        <p:cTn id="24" dur="500" fill="hold"/>
                                        <p:tgtEl>
                                          <p:spTgt spid="24"/>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4223319-182E-4882-A388-7CEA3A4EA3C6}"/>
              </a:ext>
            </a:extLst>
          </p:cNvPr>
          <p:cNvSpPr/>
          <p:nvPr/>
        </p:nvSpPr>
        <p:spPr>
          <a:xfrm>
            <a:off x="955960" y="1803824"/>
            <a:ext cx="120414" cy="486069"/>
          </a:xfrm>
          <a:prstGeom prst="rect">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E34175D9-DB31-472C-9611-889945B91C30}"/>
              </a:ext>
            </a:extLst>
          </p:cNvPr>
          <p:cNvSpPr txBox="1"/>
          <p:nvPr/>
        </p:nvSpPr>
        <p:spPr>
          <a:xfrm>
            <a:off x="1128418" y="1828349"/>
            <a:ext cx="4551413" cy="646331"/>
          </a:xfrm>
          <a:prstGeom prst="rect">
            <a:avLst/>
          </a:prstGeom>
          <a:noFill/>
        </p:spPr>
        <p:txBody>
          <a:bodyPr wrap="square" lIns="91440" tIns="45720" rIns="91440" bIns="45720" rtlCol="0" anchor="t">
            <a:spAutoFit/>
          </a:bodyPr>
          <a:lstStyle/>
          <a:p>
            <a:r>
              <a:rPr lang="en-US" altLang="zh-CN">
                <a:solidFill>
                  <a:srgbClr val="666464"/>
                </a:solidFill>
                <a:cs typeface="+mn-ea"/>
              </a:rPr>
              <a:t>Fill full records by KNN-interpolation for stations with NA percentage less than 0.02</a:t>
            </a:r>
            <a:endParaRPr lang="zh-CN" altLang="en-US">
              <a:solidFill>
                <a:srgbClr val="666464"/>
              </a:solidFill>
              <a:latin typeface="Arial"/>
              <a:ea typeface="思源黑体 CN Regular"/>
              <a:cs typeface="+mn-ea"/>
            </a:endParaRPr>
          </a:p>
        </p:txBody>
      </p:sp>
      <p:sp>
        <p:nvSpPr>
          <p:cNvPr id="15" name="矩形 14">
            <a:extLst>
              <a:ext uri="{FF2B5EF4-FFF2-40B4-BE49-F238E27FC236}">
                <a16:creationId xmlns:a16="http://schemas.microsoft.com/office/drawing/2014/main" id="{009FFB4F-5A1B-4E59-A90A-B6D2DE71005C}"/>
              </a:ext>
            </a:extLst>
          </p:cNvPr>
          <p:cNvSpPr/>
          <p:nvPr/>
        </p:nvSpPr>
        <p:spPr>
          <a:xfrm>
            <a:off x="1007853" y="3282059"/>
            <a:ext cx="120414" cy="486069"/>
          </a:xfrm>
          <a:prstGeom prst="rect">
            <a:avLst/>
          </a:prstGeom>
          <a:solidFill>
            <a:srgbClr val="DBB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A284ACFB-D182-448A-A97F-3F7159573534}"/>
              </a:ext>
            </a:extLst>
          </p:cNvPr>
          <p:cNvSpPr txBox="1"/>
          <p:nvPr/>
        </p:nvSpPr>
        <p:spPr>
          <a:xfrm>
            <a:off x="1172357" y="3306584"/>
            <a:ext cx="4507474" cy="646331"/>
          </a:xfrm>
          <a:prstGeom prst="rect">
            <a:avLst/>
          </a:prstGeom>
          <a:noFill/>
        </p:spPr>
        <p:txBody>
          <a:bodyPr wrap="square" lIns="91440" tIns="45720" rIns="91440" bIns="45720" rtlCol="0" anchor="t">
            <a:spAutoFit/>
          </a:bodyPr>
          <a:lstStyle/>
          <a:p>
            <a:r>
              <a:rPr lang="en-US" altLang="zh-CN">
                <a:solidFill>
                  <a:srgbClr val="666464"/>
                </a:solidFill>
                <a:cs typeface="+mn-ea"/>
              </a:rPr>
              <a:t>Need to use good stations’ records to fill the rest stations with high NA percentage</a:t>
            </a:r>
            <a:endParaRPr lang="zh-CN" altLang="en-US">
              <a:solidFill>
                <a:srgbClr val="666464"/>
              </a:solidFill>
              <a:latin typeface="Arial" panose="020B0604020202020204" pitchFamily="34" charset="0"/>
              <a:ea typeface="思源黑体 CN Regular" panose="020B0500000000000000" pitchFamily="34" charset="-122"/>
              <a:cs typeface="+mn-ea"/>
            </a:endParaRPr>
          </a:p>
        </p:txBody>
      </p:sp>
      <p:sp>
        <p:nvSpPr>
          <p:cNvPr id="19" name="矩形 18">
            <a:extLst>
              <a:ext uri="{FF2B5EF4-FFF2-40B4-BE49-F238E27FC236}">
                <a16:creationId xmlns:a16="http://schemas.microsoft.com/office/drawing/2014/main" id="{918F1C0D-37FE-4023-954C-268C7F20CCD7}"/>
              </a:ext>
            </a:extLst>
          </p:cNvPr>
          <p:cNvSpPr/>
          <p:nvPr/>
        </p:nvSpPr>
        <p:spPr>
          <a:xfrm>
            <a:off x="1007853" y="4776896"/>
            <a:ext cx="120414" cy="486069"/>
          </a:xfrm>
          <a:prstGeom prst="rect">
            <a:avLst/>
          </a:prstGeom>
          <a:solidFill>
            <a:srgbClr val="B7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0" name="文本框 19">
            <a:extLst>
              <a:ext uri="{FF2B5EF4-FFF2-40B4-BE49-F238E27FC236}">
                <a16:creationId xmlns:a16="http://schemas.microsoft.com/office/drawing/2014/main" id="{374A2FD8-54E9-49C5-A440-320650E42918}"/>
              </a:ext>
            </a:extLst>
          </p:cNvPr>
          <p:cNvSpPr txBox="1"/>
          <p:nvPr/>
        </p:nvSpPr>
        <p:spPr>
          <a:xfrm>
            <a:off x="1172357" y="4801421"/>
            <a:ext cx="4507474" cy="1200329"/>
          </a:xfrm>
          <a:prstGeom prst="rect">
            <a:avLst/>
          </a:prstGeom>
          <a:noFill/>
        </p:spPr>
        <p:txBody>
          <a:bodyPr wrap="square" lIns="91440" tIns="45720" rIns="91440" bIns="45720" rtlCol="0" anchor="t">
            <a:spAutoFit/>
          </a:bodyPr>
          <a:lstStyle/>
          <a:p>
            <a:r>
              <a:rPr lang="en-US" altLang="zh-CN">
                <a:solidFill>
                  <a:srgbClr val="666464"/>
                </a:solidFill>
                <a:cs typeface="+mn-ea"/>
                <a:sym typeface="Arial" panose="020B0604020202020204" pitchFamily="34" charset="0"/>
              </a:rPr>
              <a:t>Two ways of filling</a:t>
            </a:r>
          </a:p>
          <a:p>
            <a:pPr marL="342900" indent="-342900">
              <a:buFont typeface="Arial" panose="020B0604020202020204" pitchFamily="34" charset="0"/>
              <a:buChar char="•"/>
            </a:pPr>
            <a:r>
              <a:rPr lang="en-US" altLang="zh-CN">
                <a:solidFill>
                  <a:srgbClr val="666464"/>
                </a:solidFill>
                <a:cs typeface="+mn-ea"/>
                <a:sym typeface="Arial" panose="020B0604020202020204" pitchFamily="34" charset="0"/>
              </a:rPr>
              <a:t>Use the nearest good station to fill</a:t>
            </a:r>
          </a:p>
          <a:p>
            <a:pPr marL="342900" indent="-342900">
              <a:buFont typeface="Arial" panose="020B0604020202020204" pitchFamily="34" charset="0"/>
              <a:buChar char="•"/>
            </a:pPr>
            <a:r>
              <a:rPr lang="en-US" altLang="zh-CN">
                <a:solidFill>
                  <a:srgbClr val="666464"/>
                </a:solidFill>
                <a:cs typeface="+mn-ea"/>
                <a:sym typeface="Arial" panose="020B0604020202020204" pitchFamily="34" charset="0"/>
              </a:rPr>
              <a:t>Use the best station in the same cluster to fill </a:t>
            </a:r>
          </a:p>
        </p:txBody>
      </p:sp>
      <p:sp>
        <p:nvSpPr>
          <p:cNvPr id="18" name="矩形 17">
            <a:extLst>
              <a:ext uri="{FF2B5EF4-FFF2-40B4-BE49-F238E27FC236}">
                <a16:creationId xmlns:a16="http://schemas.microsoft.com/office/drawing/2014/main" id="{BDD8898E-E91F-3444-9063-4A63142C75FD}"/>
              </a:ext>
            </a:extLst>
          </p:cNvPr>
          <p:cNvSpPr/>
          <p:nvPr/>
        </p:nvSpPr>
        <p:spPr>
          <a:xfrm>
            <a:off x="1128418" y="354830"/>
            <a:ext cx="6160405" cy="523220"/>
          </a:xfrm>
          <a:prstGeom prst="rect">
            <a:avLst/>
          </a:prstGeom>
        </p:spPr>
        <p:txBody>
          <a:bodyPr wrap="square" lIns="91440" tIns="45720" rIns="91440" bIns="45720" anchor="t">
            <a:spAutoFit/>
          </a:bodyPr>
          <a:lstStyle/>
          <a:p>
            <a:r>
              <a:rPr lang="en-US" altLang="zh-CN" sz="2800" b="1">
                <a:solidFill>
                  <a:srgbClr val="93C3C2"/>
                </a:solidFill>
                <a:latin typeface="Arial"/>
                <a:ea typeface="思源黑体 CN Regular"/>
                <a:cs typeface="+mn-ea"/>
              </a:rPr>
              <a:t>Filling Missing Value</a:t>
            </a:r>
            <a:endParaRPr lang="zh-CN" altLang="en-US" sz="2800" b="1">
              <a:solidFill>
                <a:srgbClr val="93C3C2"/>
              </a:solidFill>
              <a:latin typeface="Arial"/>
              <a:ea typeface="思源黑体 CN Regular"/>
              <a:cs typeface="+mn-ea"/>
            </a:endParaRPr>
          </a:p>
        </p:txBody>
      </p:sp>
      <p:pic>
        <p:nvPicPr>
          <p:cNvPr id="3" name="图片 2">
            <a:extLst>
              <a:ext uri="{FF2B5EF4-FFF2-40B4-BE49-F238E27FC236}">
                <a16:creationId xmlns:a16="http://schemas.microsoft.com/office/drawing/2014/main" id="{0F034DBE-A23F-5965-1F75-EA3A747A5F43}"/>
              </a:ext>
            </a:extLst>
          </p:cNvPr>
          <p:cNvPicPr>
            <a:picLocks noChangeAspect="1"/>
          </p:cNvPicPr>
          <p:nvPr/>
        </p:nvPicPr>
        <p:blipFill>
          <a:blip r:embed="rId3"/>
          <a:stretch>
            <a:fillRect/>
          </a:stretch>
        </p:blipFill>
        <p:spPr>
          <a:xfrm>
            <a:off x="6287438" y="1501537"/>
            <a:ext cx="4945427" cy="4945427"/>
          </a:xfrm>
          <a:prstGeom prst="rect">
            <a:avLst/>
          </a:prstGeom>
        </p:spPr>
      </p:pic>
    </p:spTree>
    <p:extLst>
      <p:ext uri="{BB962C8B-B14F-4D97-AF65-F5344CB8AC3E}">
        <p14:creationId xmlns:p14="http://schemas.microsoft.com/office/powerpoint/2010/main" val="844952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500"/>
                                        <p:tgtEl>
                                          <p:spTgt spid="1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p:bldP spid="19"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4223319-182E-4882-A388-7CEA3A4EA3C6}"/>
              </a:ext>
            </a:extLst>
          </p:cNvPr>
          <p:cNvSpPr/>
          <p:nvPr/>
        </p:nvSpPr>
        <p:spPr>
          <a:xfrm>
            <a:off x="7189800" y="1802319"/>
            <a:ext cx="120414" cy="486069"/>
          </a:xfrm>
          <a:prstGeom prst="rect">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E34175D9-DB31-472C-9611-889945B91C30}"/>
              </a:ext>
            </a:extLst>
          </p:cNvPr>
          <p:cNvSpPr txBox="1"/>
          <p:nvPr/>
        </p:nvSpPr>
        <p:spPr>
          <a:xfrm>
            <a:off x="7354302" y="1826844"/>
            <a:ext cx="3724005" cy="461537"/>
          </a:xfrm>
          <a:prstGeom prst="rect">
            <a:avLst/>
          </a:prstGeom>
          <a:noFill/>
        </p:spPr>
        <p:txBody>
          <a:bodyPr wrap="square" rtlCol="0">
            <a:spAutoFit/>
          </a:bodyPr>
          <a:lstStyle/>
          <a:p>
            <a:r>
              <a:rPr lang="en-US" altLang="zh-CN" sz="23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Creating Distance matrix</a:t>
            </a:r>
          </a:p>
        </p:txBody>
      </p:sp>
      <p:sp>
        <p:nvSpPr>
          <p:cNvPr id="15" name="矩形 14">
            <a:extLst>
              <a:ext uri="{FF2B5EF4-FFF2-40B4-BE49-F238E27FC236}">
                <a16:creationId xmlns:a16="http://schemas.microsoft.com/office/drawing/2014/main" id="{009FFB4F-5A1B-4E59-A90A-B6D2DE71005C}"/>
              </a:ext>
            </a:extLst>
          </p:cNvPr>
          <p:cNvSpPr/>
          <p:nvPr/>
        </p:nvSpPr>
        <p:spPr>
          <a:xfrm>
            <a:off x="7241693" y="3280554"/>
            <a:ext cx="120414" cy="486069"/>
          </a:xfrm>
          <a:prstGeom prst="rect">
            <a:avLst/>
          </a:prstGeom>
          <a:solidFill>
            <a:srgbClr val="DBB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A284ACFB-D182-448A-A97F-3F7159573534}"/>
              </a:ext>
            </a:extLst>
          </p:cNvPr>
          <p:cNvSpPr txBox="1"/>
          <p:nvPr/>
        </p:nvSpPr>
        <p:spPr>
          <a:xfrm>
            <a:off x="7406196" y="3305079"/>
            <a:ext cx="3672111" cy="830740"/>
          </a:xfrm>
          <a:prstGeom prst="rect">
            <a:avLst/>
          </a:prstGeom>
          <a:noFill/>
        </p:spPr>
        <p:txBody>
          <a:bodyPr wrap="square" rtlCol="0">
            <a:spAutoFit/>
          </a:bodyPr>
          <a:lstStyle/>
          <a:p>
            <a:r>
              <a:rPr lang="en-US" altLang="zh-CN" sz="23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Using the closest station to fill missing values</a:t>
            </a:r>
          </a:p>
        </p:txBody>
      </p:sp>
      <p:sp>
        <p:nvSpPr>
          <p:cNvPr id="19" name="矩形 18">
            <a:extLst>
              <a:ext uri="{FF2B5EF4-FFF2-40B4-BE49-F238E27FC236}">
                <a16:creationId xmlns:a16="http://schemas.microsoft.com/office/drawing/2014/main" id="{918F1C0D-37FE-4023-954C-268C7F20CCD7}"/>
              </a:ext>
            </a:extLst>
          </p:cNvPr>
          <p:cNvSpPr/>
          <p:nvPr/>
        </p:nvSpPr>
        <p:spPr>
          <a:xfrm>
            <a:off x="7241693" y="4775391"/>
            <a:ext cx="120414" cy="486069"/>
          </a:xfrm>
          <a:prstGeom prst="rect">
            <a:avLst/>
          </a:prstGeom>
          <a:solidFill>
            <a:srgbClr val="B7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0" name="文本框 19">
            <a:extLst>
              <a:ext uri="{FF2B5EF4-FFF2-40B4-BE49-F238E27FC236}">
                <a16:creationId xmlns:a16="http://schemas.microsoft.com/office/drawing/2014/main" id="{374A2FD8-54E9-49C5-A440-320650E42918}"/>
              </a:ext>
            </a:extLst>
          </p:cNvPr>
          <p:cNvSpPr txBox="1"/>
          <p:nvPr/>
        </p:nvSpPr>
        <p:spPr>
          <a:xfrm>
            <a:off x="7406197" y="4799916"/>
            <a:ext cx="3672110" cy="1199944"/>
          </a:xfrm>
          <a:prstGeom prst="rect">
            <a:avLst/>
          </a:prstGeom>
          <a:noFill/>
        </p:spPr>
        <p:txBody>
          <a:bodyPr wrap="square" rtlCol="0">
            <a:spAutoFit/>
          </a:bodyPr>
          <a:lstStyle/>
          <a:p>
            <a:r>
              <a:rPr lang="en-US" altLang="zh-CN" sz="23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Starting filling with the lowest proportion of NA station</a:t>
            </a:r>
          </a:p>
        </p:txBody>
      </p:sp>
      <p:sp>
        <p:nvSpPr>
          <p:cNvPr id="18" name="矩形 17">
            <a:extLst>
              <a:ext uri="{FF2B5EF4-FFF2-40B4-BE49-F238E27FC236}">
                <a16:creationId xmlns:a16="http://schemas.microsoft.com/office/drawing/2014/main" id="{BDD8898E-E91F-3444-9063-4A63142C75FD}"/>
              </a:ext>
            </a:extLst>
          </p:cNvPr>
          <p:cNvSpPr/>
          <p:nvPr/>
        </p:nvSpPr>
        <p:spPr>
          <a:xfrm>
            <a:off x="1128418" y="354830"/>
            <a:ext cx="6225884" cy="523220"/>
          </a:xfrm>
          <a:prstGeom prst="rect">
            <a:avLst/>
          </a:prstGeom>
        </p:spPr>
        <p:txBody>
          <a:bodyPr wrap="square">
            <a:spAutoFit/>
          </a:bodyPr>
          <a:lstStyle/>
          <a:p>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Filling Missing Value - by Distance</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pic>
        <p:nvPicPr>
          <p:cNvPr id="1026" name="Picture 2">
            <a:extLst>
              <a:ext uri="{FF2B5EF4-FFF2-40B4-BE49-F238E27FC236}">
                <a16:creationId xmlns:a16="http://schemas.microsoft.com/office/drawing/2014/main" id="{B0AFB622-20BF-6CE8-E994-6DADFA208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518" y="1539140"/>
            <a:ext cx="4782628" cy="48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957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3000"/>
                            </p:stCondLst>
                            <p:childTnLst>
                              <p:par>
                                <p:cTn id="27" presetID="22" presetClass="entr" presetSubtype="1"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p:bldP spid="19"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平行四边形 33">
            <a:extLst>
              <a:ext uri="{FF2B5EF4-FFF2-40B4-BE49-F238E27FC236}">
                <a16:creationId xmlns:a16="http://schemas.microsoft.com/office/drawing/2014/main" id="{A50F544C-F5D9-5140-B827-495431104F37}"/>
              </a:ext>
            </a:extLst>
          </p:cNvPr>
          <p:cNvSpPr/>
          <p:nvPr/>
        </p:nvSpPr>
        <p:spPr>
          <a:xfrm>
            <a:off x="-1727490" y="221162"/>
            <a:ext cx="6772289" cy="930128"/>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36" name="组合 35"/>
          <p:cNvGrpSpPr/>
          <p:nvPr/>
        </p:nvGrpSpPr>
        <p:grpSpPr>
          <a:xfrm>
            <a:off x="1055393" y="2755901"/>
            <a:ext cx="2053209" cy="2628900"/>
            <a:chOff x="622854" y="2140222"/>
            <a:chExt cx="2570922" cy="3551582"/>
          </a:xfrm>
          <a:solidFill>
            <a:schemeClr val="accent1"/>
          </a:solidFill>
        </p:grpSpPr>
        <p:sp>
          <p:nvSpPr>
            <p:cNvPr id="37" name="矩形 36"/>
            <p:cNvSpPr/>
            <p:nvPr/>
          </p:nvSpPr>
          <p:spPr>
            <a:xfrm>
              <a:off x="622854" y="2140222"/>
              <a:ext cx="2570922" cy="3551582"/>
            </a:xfrm>
            <a:prstGeom prst="rect">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9" name="文本框 38"/>
            <p:cNvSpPr txBox="1"/>
            <p:nvPr/>
          </p:nvSpPr>
          <p:spPr>
            <a:xfrm>
              <a:off x="895030" y="4294942"/>
              <a:ext cx="2026568" cy="873178"/>
            </a:xfrm>
            <a:prstGeom prst="rect">
              <a:avLst/>
            </a:prstGeom>
            <a:noFill/>
          </p:spPr>
          <p:txBody>
            <a:bodyPr wrap="square" rtlCol="0">
              <a:spAutoFit/>
            </a:bodyPr>
            <a:lstStyle/>
            <a:p>
              <a:pPr algn="ctr"/>
              <a:r>
                <a:rPr lang="en-US" altLang="zh-CN">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Project Vision &amp; Goals</a:t>
              </a:r>
              <a:endParaRPr lang="zh-CN" altLang="en-US">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0" name="文本框 39"/>
            <p:cNvSpPr txBox="1"/>
            <p:nvPr/>
          </p:nvSpPr>
          <p:spPr>
            <a:xfrm>
              <a:off x="1321906" y="2835711"/>
              <a:ext cx="1143000" cy="1122657"/>
            </a:xfrm>
            <a:prstGeom prst="rect">
              <a:avLst/>
            </a:prstGeom>
            <a:noFill/>
          </p:spPr>
          <p:txBody>
            <a:bodyPr wrap="square" rtlCol="0">
              <a:spAutoFit/>
            </a:bodyPr>
            <a:lstStyle/>
            <a:p>
              <a:pPr algn="ctr"/>
              <a:r>
                <a:rPr lang="en-US" altLang="zh-CN" sz="48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01</a:t>
              </a:r>
              <a:endParaRPr lang="zh-CN" altLang="en-US" sz="48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cxnSp>
          <p:nvCxnSpPr>
            <p:cNvPr id="41" name="直接连接符 40"/>
            <p:cNvCxnSpPr/>
            <p:nvPr/>
          </p:nvCxnSpPr>
          <p:spPr>
            <a:xfrm>
              <a:off x="1378228" y="2928475"/>
              <a:ext cx="1013792" cy="0"/>
            </a:xfrm>
            <a:prstGeom prst="line">
              <a:avLst/>
            </a:prstGeom>
            <a:grpFill/>
            <a:ln>
              <a:gradFill>
                <a:gsLst>
                  <a:gs pos="53000">
                    <a:schemeClr val="bg1"/>
                  </a:gs>
                  <a:gs pos="0">
                    <a:schemeClr val="bg1">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321906" y="3816370"/>
              <a:ext cx="1013792" cy="0"/>
            </a:xfrm>
            <a:prstGeom prst="line">
              <a:avLst/>
            </a:prstGeom>
            <a:grpFill/>
            <a:ln>
              <a:gradFill>
                <a:gsLst>
                  <a:gs pos="53000">
                    <a:schemeClr val="bg1"/>
                  </a:gs>
                  <a:gs pos="0">
                    <a:schemeClr val="bg1">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BDEB03E-4FD1-CCB5-3ECC-77CD37ABECDB}"/>
              </a:ext>
            </a:extLst>
          </p:cNvPr>
          <p:cNvGrpSpPr/>
          <p:nvPr/>
        </p:nvGrpSpPr>
        <p:grpSpPr>
          <a:xfrm>
            <a:off x="3706639" y="2755901"/>
            <a:ext cx="2053209" cy="2628899"/>
            <a:chOff x="3706639" y="2755901"/>
            <a:chExt cx="2053209" cy="2628899"/>
          </a:xfrm>
        </p:grpSpPr>
        <p:grpSp>
          <p:nvGrpSpPr>
            <p:cNvPr id="43" name="组合 42"/>
            <p:cNvGrpSpPr/>
            <p:nvPr/>
          </p:nvGrpSpPr>
          <p:grpSpPr>
            <a:xfrm>
              <a:off x="3706639" y="2755901"/>
              <a:ext cx="2053209" cy="2628899"/>
              <a:chOff x="3419062" y="2140222"/>
              <a:chExt cx="2570922" cy="3551582"/>
            </a:xfrm>
            <a:solidFill>
              <a:schemeClr val="tx1">
                <a:lumMod val="50000"/>
                <a:lumOff val="50000"/>
              </a:schemeClr>
            </a:solidFill>
          </p:grpSpPr>
          <p:sp>
            <p:nvSpPr>
              <p:cNvPr id="44" name="矩形 43"/>
              <p:cNvSpPr/>
              <p:nvPr/>
            </p:nvSpPr>
            <p:spPr>
              <a:xfrm>
                <a:off x="3419062" y="2140222"/>
                <a:ext cx="2570922" cy="3551582"/>
              </a:xfrm>
              <a:prstGeom prst="rect">
                <a:avLst/>
              </a:prstGeom>
              <a:solidFill>
                <a:srgbClr val="BA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7" name="文本框 46"/>
              <p:cNvSpPr txBox="1"/>
              <p:nvPr/>
            </p:nvSpPr>
            <p:spPr>
              <a:xfrm>
                <a:off x="4118114" y="2835711"/>
                <a:ext cx="1143000" cy="1122657"/>
              </a:xfrm>
              <a:prstGeom prst="rect">
                <a:avLst/>
              </a:prstGeom>
              <a:noFill/>
            </p:spPr>
            <p:txBody>
              <a:bodyPr wrap="square" rtlCol="0">
                <a:spAutoFit/>
              </a:bodyPr>
              <a:lstStyle/>
              <a:p>
                <a:pPr algn="ctr"/>
                <a:r>
                  <a:rPr lang="en-US" altLang="zh-CN" sz="48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02</a:t>
                </a:r>
                <a:endParaRPr lang="zh-CN" altLang="en-US" sz="48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cxnSp>
            <p:nvCxnSpPr>
              <p:cNvPr id="48" name="直接连接符 47"/>
              <p:cNvCxnSpPr/>
              <p:nvPr/>
            </p:nvCxnSpPr>
            <p:spPr>
              <a:xfrm>
                <a:off x="4174436" y="2928475"/>
                <a:ext cx="1013792" cy="0"/>
              </a:xfrm>
              <a:prstGeom prst="line">
                <a:avLst/>
              </a:prstGeom>
              <a:grpFill/>
              <a:ln>
                <a:gradFill>
                  <a:gsLst>
                    <a:gs pos="53000">
                      <a:schemeClr val="bg1"/>
                    </a:gs>
                    <a:gs pos="0">
                      <a:schemeClr val="bg1">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118114" y="3816370"/>
                <a:ext cx="1013792" cy="0"/>
              </a:xfrm>
              <a:prstGeom prst="line">
                <a:avLst/>
              </a:prstGeom>
              <a:grpFill/>
              <a:ln>
                <a:gradFill>
                  <a:gsLst>
                    <a:gs pos="53000">
                      <a:schemeClr val="bg1"/>
                    </a:gs>
                    <a:gs pos="0">
                      <a:schemeClr val="bg1">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3946468" y="4350834"/>
              <a:ext cx="1573551" cy="646331"/>
            </a:xfrm>
            <a:prstGeom prst="rect">
              <a:avLst/>
            </a:prstGeom>
            <a:noFill/>
          </p:spPr>
          <p:txBody>
            <a:bodyPr wrap="square" rtlCol="0">
              <a:spAutoFit/>
            </a:bodyPr>
            <a:lstStyle/>
            <a:p>
              <a:pPr algn="ctr"/>
              <a:r>
                <a:rPr lang="en-US" altLang="zh-CN">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Exploratory Data Analysis</a:t>
              </a:r>
              <a:endParaRPr lang="zh-CN" altLang="en-US">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57" name="组合 56"/>
          <p:cNvGrpSpPr/>
          <p:nvPr/>
        </p:nvGrpSpPr>
        <p:grpSpPr>
          <a:xfrm>
            <a:off x="9009131" y="2755901"/>
            <a:ext cx="2053209" cy="2628900"/>
            <a:chOff x="9011478" y="2140222"/>
            <a:chExt cx="2570922" cy="3551582"/>
          </a:xfrm>
          <a:solidFill>
            <a:schemeClr val="tx1">
              <a:lumMod val="50000"/>
              <a:lumOff val="50000"/>
            </a:schemeClr>
          </a:solidFill>
        </p:grpSpPr>
        <p:sp>
          <p:nvSpPr>
            <p:cNvPr id="58" name="矩形 57"/>
            <p:cNvSpPr/>
            <p:nvPr/>
          </p:nvSpPr>
          <p:spPr>
            <a:xfrm>
              <a:off x="9011478" y="2140222"/>
              <a:ext cx="2570922" cy="3551582"/>
            </a:xfrm>
            <a:prstGeom prst="rect">
              <a:avLst/>
            </a:prstGeom>
            <a:solidFill>
              <a:srgbClr val="B7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0" name="文本框 59"/>
            <p:cNvSpPr txBox="1"/>
            <p:nvPr/>
          </p:nvSpPr>
          <p:spPr>
            <a:xfrm>
              <a:off x="9079114" y="4294940"/>
              <a:ext cx="2435649" cy="873178"/>
            </a:xfrm>
            <a:prstGeom prst="rect">
              <a:avLst/>
            </a:prstGeom>
            <a:noFill/>
          </p:spPr>
          <p:txBody>
            <a:bodyPr wrap="square" rtlCol="0">
              <a:spAutoFit/>
            </a:bodyPr>
            <a:lstStyle/>
            <a:p>
              <a:pPr algn="ctr"/>
              <a:r>
                <a:rPr lang="en-US" altLang="zh-CN">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Statistical Analysis &amp; Model</a:t>
              </a:r>
              <a:endParaRPr lang="zh-CN" altLang="en-US">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1" name="文本框 60"/>
            <p:cNvSpPr txBox="1"/>
            <p:nvPr/>
          </p:nvSpPr>
          <p:spPr>
            <a:xfrm>
              <a:off x="9710530" y="2835711"/>
              <a:ext cx="1143000" cy="1122657"/>
            </a:xfrm>
            <a:prstGeom prst="rect">
              <a:avLst/>
            </a:prstGeom>
            <a:noFill/>
          </p:spPr>
          <p:txBody>
            <a:bodyPr wrap="square" rtlCol="0">
              <a:spAutoFit/>
            </a:bodyPr>
            <a:lstStyle/>
            <a:p>
              <a:pPr algn="ctr"/>
              <a:r>
                <a:rPr lang="en-US" altLang="zh-CN" sz="48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04</a:t>
              </a:r>
              <a:endParaRPr lang="zh-CN" altLang="en-US" sz="48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cxnSp>
          <p:nvCxnSpPr>
            <p:cNvPr id="62" name="直接连接符 61"/>
            <p:cNvCxnSpPr/>
            <p:nvPr/>
          </p:nvCxnSpPr>
          <p:spPr>
            <a:xfrm>
              <a:off x="9766852" y="2928475"/>
              <a:ext cx="1013792" cy="0"/>
            </a:xfrm>
            <a:prstGeom prst="line">
              <a:avLst/>
            </a:prstGeom>
            <a:grpFill/>
            <a:ln>
              <a:gradFill>
                <a:gsLst>
                  <a:gs pos="53000">
                    <a:schemeClr val="bg1"/>
                  </a:gs>
                  <a:gs pos="0">
                    <a:schemeClr val="bg1">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9710530" y="3816370"/>
              <a:ext cx="1013792" cy="0"/>
            </a:xfrm>
            <a:prstGeom prst="line">
              <a:avLst/>
            </a:prstGeom>
            <a:grpFill/>
            <a:ln>
              <a:gradFill>
                <a:gsLst>
                  <a:gs pos="53000">
                    <a:schemeClr val="bg1"/>
                  </a:gs>
                  <a:gs pos="0">
                    <a:schemeClr val="bg1">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5" name="文本框 64"/>
          <p:cNvSpPr txBox="1"/>
          <p:nvPr/>
        </p:nvSpPr>
        <p:spPr>
          <a:xfrm>
            <a:off x="3904871" y="1469157"/>
            <a:ext cx="4379082" cy="1015663"/>
          </a:xfrm>
          <a:prstGeom prst="rect">
            <a:avLst/>
          </a:prstGeom>
          <a:noFill/>
        </p:spPr>
        <p:txBody>
          <a:bodyPr wrap="square" rtlCol="0">
            <a:spAutoFit/>
          </a:bodyPr>
          <a:lstStyle/>
          <a:p>
            <a:pPr algn="ctr"/>
            <a:r>
              <a:rPr lang="en-US" altLang="zh-CN" sz="6000" b="1">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CONTENTS</a:t>
            </a:r>
            <a:endParaRPr lang="zh-CN" altLang="en-US" sz="6000" b="1">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3" name="平行四边形 32">
            <a:extLst>
              <a:ext uri="{FF2B5EF4-FFF2-40B4-BE49-F238E27FC236}">
                <a16:creationId xmlns:a16="http://schemas.microsoft.com/office/drawing/2014/main" id="{275BC3CD-5EB5-8345-8E12-A8F1E19FE111}"/>
              </a:ext>
            </a:extLst>
          </p:cNvPr>
          <p:cNvSpPr/>
          <p:nvPr/>
        </p:nvSpPr>
        <p:spPr>
          <a:xfrm>
            <a:off x="-1789972" y="-3134"/>
            <a:ext cx="6772289" cy="930128"/>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5" name="平行四边形 34">
            <a:extLst>
              <a:ext uri="{FF2B5EF4-FFF2-40B4-BE49-F238E27FC236}">
                <a16:creationId xmlns:a16="http://schemas.microsoft.com/office/drawing/2014/main" id="{7201A34F-8C57-8E4C-A10F-E634C0D4987B}"/>
              </a:ext>
            </a:extLst>
          </p:cNvPr>
          <p:cNvSpPr/>
          <p:nvPr/>
        </p:nvSpPr>
        <p:spPr>
          <a:xfrm>
            <a:off x="7833271" y="5929126"/>
            <a:ext cx="6772289" cy="930128"/>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7" name="平行四边形 66">
            <a:extLst>
              <a:ext uri="{FF2B5EF4-FFF2-40B4-BE49-F238E27FC236}">
                <a16:creationId xmlns:a16="http://schemas.microsoft.com/office/drawing/2014/main" id="{CBF16D95-AAF3-9242-80BF-60DFDD256689}"/>
              </a:ext>
            </a:extLst>
          </p:cNvPr>
          <p:cNvSpPr/>
          <p:nvPr/>
        </p:nvSpPr>
        <p:spPr>
          <a:xfrm>
            <a:off x="8083004" y="5926964"/>
            <a:ext cx="6772289" cy="930128"/>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5" name="Group 4">
            <a:extLst>
              <a:ext uri="{FF2B5EF4-FFF2-40B4-BE49-F238E27FC236}">
                <a16:creationId xmlns:a16="http://schemas.microsoft.com/office/drawing/2014/main" id="{8C9FBE63-C767-ABB8-C931-C4096AA1CC0C}"/>
              </a:ext>
            </a:extLst>
          </p:cNvPr>
          <p:cNvGrpSpPr/>
          <p:nvPr/>
        </p:nvGrpSpPr>
        <p:grpSpPr>
          <a:xfrm>
            <a:off x="6357885" y="2755901"/>
            <a:ext cx="2053209" cy="2628900"/>
            <a:chOff x="6357885" y="2755901"/>
            <a:chExt cx="2053209" cy="2628900"/>
          </a:xfrm>
        </p:grpSpPr>
        <p:sp>
          <p:nvSpPr>
            <p:cNvPr id="51" name="矩形 50"/>
            <p:cNvSpPr/>
            <p:nvPr/>
          </p:nvSpPr>
          <p:spPr>
            <a:xfrm>
              <a:off x="6357885" y="2755901"/>
              <a:ext cx="2053209" cy="2628900"/>
            </a:xfrm>
            <a:prstGeom prst="rect">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4" name="文本框 53"/>
            <p:cNvSpPr txBox="1"/>
            <p:nvPr/>
          </p:nvSpPr>
          <p:spPr>
            <a:xfrm>
              <a:off x="6916167" y="3270706"/>
              <a:ext cx="912831" cy="830997"/>
            </a:xfrm>
            <a:prstGeom prst="rect">
              <a:avLst/>
            </a:prstGeom>
            <a:noFill/>
          </p:spPr>
          <p:txBody>
            <a:bodyPr wrap="square" rtlCol="0">
              <a:spAutoFit/>
            </a:bodyPr>
            <a:lstStyle/>
            <a:p>
              <a:pPr algn="ctr"/>
              <a:r>
                <a:rPr lang="en-US" altLang="zh-CN" sz="48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03</a:t>
              </a:r>
              <a:endParaRPr lang="zh-CN" altLang="en-US" sz="48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cxnSp>
          <p:nvCxnSpPr>
            <p:cNvPr id="55" name="直接连接符 54"/>
            <p:cNvCxnSpPr/>
            <p:nvPr/>
          </p:nvCxnSpPr>
          <p:spPr>
            <a:xfrm>
              <a:off x="6961147" y="3339370"/>
              <a:ext cx="809642" cy="0"/>
            </a:xfrm>
            <a:prstGeom prst="line">
              <a:avLst/>
            </a:prstGeom>
            <a:solidFill>
              <a:schemeClr val="accent1"/>
            </a:solidFill>
            <a:ln>
              <a:gradFill>
                <a:gsLst>
                  <a:gs pos="53000">
                    <a:schemeClr val="bg1"/>
                  </a:gs>
                  <a:gs pos="0">
                    <a:schemeClr val="bg1">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916167" y="3996595"/>
              <a:ext cx="809642" cy="0"/>
            </a:xfrm>
            <a:prstGeom prst="line">
              <a:avLst/>
            </a:prstGeom>
            <a:solidFill>
              <a:schemeClr val="accent1"/>
            </a:solidFill>
            <a:ln>
              <a:gradFill>
                <a:gsLst>
                  <a:gs pos="53000">
                    <a:schemeClr val="bg1"/>
                  </a:gs>
                  <a:gs pos="0">
                    <a:schemeClr val="bg1">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 name="文本框 45">
              <a:extLst>
                <a:ext uri="{FF2B5EF4-FFF2-40B4-BE49-F238E27FC236}">
                  <a16:creationId xmlns:a16="http://schemas.microsoft.com/office/drawing/2014/main" id="{DBD1E27F-A032-A6AA-818A-2886AA8AF47F}"/>
                </a:ext>
              </a:extLst>
            </p:cNvPr>
            <p:cNvSpPr txBox="1"/>
            <p:nvPr/>
          </p:nvSpPr>
          <p:spPr>
            <a:xfrm>
              <a:off x="6471613" y="4350834"/>
              <a:ext cx="1825752" cy="646331"/>
            </a:xfrm>
            <a:prstGeom prst="rect">
              <a:avLst/>
            </a:prstGeom>
            <a:noFill/>
          </p:spPr>
          <p:txBody>
            <a:bodyPr wrap="square" rtlCol="0">
              <a:spAutoFit/>
            </a:bodyPr>
            <a:lstStyle/>
            <a:p>
              <a:pPr algn="ctr"/>
              <a:r>
                <a:rPr lang="en-US" altLang="zh-CN">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Data Acquisition &amp; Processing</a:t>
              </a:r>
              <a:endParaRPr lang="zh-CN" altLang="en-US">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500" fill="hold"/>
                                        <p:tgtEl>
                                          <p:spTgt spid="57"/>
                                        </p:tgtEl>
                                        <p:attrNameLst>
                                          <p:attrName>ppt_x</p:attrName>
                                        </p:attrNameLst>
                                      </p:cBhvr>
                                      <p:tavLst>
                                        <p:tav tm="0">
                                          <p:val>
                                            <p:strVal val="#ppt_x"/>
                                          </p:val>
                                        </p:tav>
                                        <p:tav tm="100000">
                                          <p:val>
                                            <p:strVal val="#ppt_x"/>
                                          </p:val>
                                        </p:tav>
                                      </p:tavLst>
                                    </p:anim>
                                    <p:anim calcmode="lin" valueType="num">
                                      <p:cBhvr additive="base">
                                        <p:cTn id="23"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BDD8898E-E91F-3444-9063-4A63142C75FD}"/>
              </a:ext>
            </a:extLst>
          </p:cNvPr>
          <p:cNvSpPr/>
          <p:nvPr/>
        </p:nvSpPr>
        <p:spPr>
          <a:xfrm>
            <a:off x="1128418" y="354830"/>
            <a:ext cx="3127059" cy="523220"/>
          </a:xfrm>
          <a:prstGeom prst="rect">
            <a:avLst/>
          </a:prstGeom>
        </p:spPr>
        <p:txBody>
          <a:bodyPr wrap="square">
            <a:spAutoFit/>
          </a:bodyPr>
          <a:lstStyle/>
          <a:p>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Results-Distance</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pic>
        <p:nvPicPr>
          <p:cNvPr id="3" name="图片 2">
            <a:extLst>
              <a:ext uri="{FF2B5EF4-FFF2-40B4-BE49-F238E27FC236}">
                <a16:creationId xmlns:a16="http://schemas.microsoft.com/office/drawing/2014/main" id="{C774731C-AAE4-0D84-838E-2F2EC07F837E}"/>
              </a:ext>
            </a:extLst>
          </p:cNvPr>
          <p:cNvPicPr>
            <a:picLocks noChangeAspect="1"/>
          </p:cNvPicPr>
          <p:nvPr/>
        </p:nvPicPr>
        <p:blipFill>
          <a:blip r:embed="rId3"/>
          <a:stretch>
            <a:fillRect/>
          </a:stretch>
        </p:blipFill>
        <p:spPr>
          <a:xfrm>
            <a:off x="538763" y="1868762"/>
            <a:ext cx="11111294" cy="2150157"/>
          </a:xfrm>
          <a:prstGeom prst="rect">
            <a:avLst/>
          </a:prstGeom>
        </p:spPr>
      </p:pic>
      <p:pic>
        <p:nvPicPr>
          <p:cNvPr id="9" name="图片 8">
            <a:extLst>
              <a:ext uri="{FF2B5EF4-FFF2-40B4-BE49-F238E27FC236}">
                <a16:creationId xmlns:a16="http://schemas.microsoft.com/office/drawing/2014/main" id="{2DD74FB4-64D0-28CA-61BC-51CEA23F61BF}"/>
              </a:ext>
            </a:extLst>
          </p:cNvPr>
          <p:cNvPicPr>
            <a:picLocks noChangeAspect="1"/>
          </p:cNvPicPr>
          <p:nvPr/>
        </p:nvPicPr>
        <p:blipFill>
          <a:blip r:embed="rId4"/>
          <a:stretch>
            <a:fillRect/>
          </a:stretch>
        </p:blipFill>
        <p:spPr>
          <a:xfrm>
            <a:off x="538765" y="4234731"/>
            <a:ext cx="11111293" cy="2150157"/>
          </a:xfrm>
          <a:prstGeom prst="rect">
            <a:avLst/>
          </a:prstGeom>
        </p:spPr>
      </p:pic>
      <p:sp>
        <p:nvSpPr>
          <p:cNvPr id="2" name="文本框 1">
            <a:extLst>
              <a:ext uri="{FF2B5EF4-FFF2-40B4-BE49-F238E27FC236}">
                <a16:creationId xmlns:a16="http://schemas.microsoft.com/office/drawing/2014/main" id="{F4A34C20-E9DE-7B69-DB35-66819E7B2B39}"/>
              </a:ext>
            </a:extLst>
          </p:cNvPr>
          <p:cNvSpPr txBox="1"/>
          <p:nvPr/>
        </p:nvSpPr>
        <p:spPr>
          <a:xfrm>
            <a:off x="1969773" y="1191413"/>
            <a:ext cx="8249275" cy="461537"/>
          </a:xfrm>
          <a:prstGeom prst="rect">
            <a:avLst/>
          </a:prstGeom>
          <a:noFill/>
        </p:spPr>
        <p:txBody>
          <a:bodyPr wrap="square" rtlCol="0">
            <a:spAutoFit/>
          </a:bodyPr>
          <a:lstStyle/>
          <a:p>
            <a:pPr algn="ctr"/>
            <a:r>
              <a:rPr lang="en-US" altLang="zh-CN" sz="2399" err="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Maharashtra_Mumbai_Vile</a:t>
            </a:r>
            <a:r>
              <a:rPr lang="en-US" altLang="zh-CN" sz="23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 Parle West, Mumbai - MPCB</a:t>
            </a:r>
          </a:p>
        </p:txBody>
      </p:sp>
    </p:spTree>
    <p:extLst>
      <p:ext uri="{BB962C8B-B14F-4D97-AF65-F5344CB8AC3E}">
        <p14:creationId xmlns:p14="http://schemas.microsoft.com/office/powerpoint/2010/main" val="1470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7A2A5F85-498C-4743-BF34-BBD6C4A627E3}"/>
              </a:ext>
            </a:extLst>
          </p:cNvPr>
          <p:cNvSpPr/>
          <p:nvPr/>
        </p:nvSpPr>
        <p:spPr>
          <a:xfrm>
            <a:off x="1128418" y="354830"/>
            <a:ext cx="5984559" cy="523220"/>
          </a:xfrm>
          <a:prstGeom prst="rect">
            <a:avLst/>
          </a:prstGeom>
        </p:spPr>
        <p:txBody>
          <a:bodyPr wrap="square">
            <a:spAutoFit/>
          </a:bodyPr>
          <a:lstStyle/>
          <a:p>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Filling Missing Value - by Cluster</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8" name="矩形 17">
            <a:extLst>
              <a:ext uri="{FF2B5EF4-FFF2-40B4-BE49-F238E27FC236}">
                <a16:creationId xmlns:a16="http://schemas.microsoft.com/office/drawing/2014/main" id="{83ABA724-9BC7-76F8-ABD9-2291B4B084B7}"/>
              </a:ext>
            </a:extLst>
          </p:cNvPr>
          <p:cNvSpPr/>
          <p:nvPr/>
        </p:nvSpPr>
        <p:spPr>
          <a:xfrm>
            <a:off x="532652" y="2023456"/>
            <a:ext cx="110179" cy="486069"/>
          </a:xfrm>
          <a:prstGeom prst="rect">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0" name="文本框 19">
            <a:extLst>
              <a:ext uri="{FF2B5EF4-FFF2-40B4-BE49-F238E27FC236}">
                <a16:creationId xmlns:a16="http://schemas.microsoft.com/office/drawing/2014/main" id="{64C74D94-0ADC-CAEC-8815-04A30A95CE75}"/>
              </a:ext>
            </a:extLst>
          </p:cNvPr>
          <p:cNvSpPr txBox="1"/>
          <p:nvPr/>
        </p:nvSpPr>
        <p:spPr>
          <a:xfrm>
            <a:off x="697155" y="2047981"/>
            <a:ext cx="2570103" cy="584775"/>
          </a:xfrm>
          <a:prstGeom prst="rect">
            <a:avLst/>
          </a:prstGeom>
          <a:noFill/>
        </p:spPr>
        <p:txBody>
          <a:bodyPr wrap="square" rtlCol="0">
            <a:spAutoFit/>
          </a:bodyPr>
          <a:lstStyle/>
          <a:p>
            <a:r>
              <a:rPr lang="en-US" altLang="zh-CN" sz="16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Apply KNN clustering to all stations</a:t>
            </a:r>
          </a:p>
        </p:txBody>
      </p:sp>
      <p:sp>
        <p:nvSpPr>
          <p:cNvPr id="21" name="矩形 20">
            <a:extLst>
              <a:ext uri="{FF2B5EF4-FFF2-40B4-BE49-F238E27FC236}">
                <a16:creationId xmlns:a16="http://schemas.microsoft.com/office/drawing/2014/main" id="{8C4D439A-1E8B-F5BC-5B09-B8FC9177AE4A}"/>
              </a:ext>
            </a:extLst>
          </p:cNvPr>
          <p:cNvSpPr/>
          <p:nvPr/>
        </p:nvSpPr>
        <p:spPr>
          <a:xfrm>
            <a:off x="532651" y="3352543"/>
            <a:ext cx="120414" cy="486069"/>
          </a:xfrm>
          <a:prstGeom prst="rect">
            <a:avLst/>
          </a:prstGeom>
          <a:solidFill>
            <a:srgbClr val="DBB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2" name="文本框 21">
            <a:extLst>
              <a:ext uri="{FF2B5EF4-FFF2-40B4-BE49-F238E27FC236}">
                <a16:creationId xmlns:a16="http://schemas.microsoft.com/office/drawing/2014/main" id="{2407216D-4829-12F8-C942-5E4EDAE4DF65}"/>
              </a:ext>
            </a:extLst>
          </p:cNvPr>
          <p:cNvSpPr txBox="1"/>
          <p:nvPr/>
        </p:nvSpPr>
        <p:spPr>
          <a:xfrm>
            <a:off x="697155" y="3377068"/>
            <a:ext cx="2907804" cy="1077218"/>
          </a:xfrm>
          <a:prstGeom prst="rect">
            <a:avLst/>
          </a:prstGeom>
          <a:noFill/>
        </p:spPr>
        <p:txBody>
          <a:bodyPr wrap="square" rtlCol="0">
            <a:spAutoFit/>
          </a:bodyPr>
          <a:lstStyle/>
          <a:p>
            <a:r>
              <a:rPr lang="en-US" altLang="zh-CN" sz="16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Use the center or the “best” stations’ records to estimate missing values for other stations in the same cluster</a:t>
            </a:r>
          </a:p>
        </p:txBody>
      </p:sp>
      <p:sp>
        <p:nvSpPr>
          <p:cNvPr id="23" name="矩形 22">
            <a:extLst>
              <a:ext uri="{FF2B5EF4-FFF2-40B4-BE49-F238E27FC236}">
                <a16:creationId xmlns:a16="http://schemas.microsoft.com/office/drawing/2014/main" id="{5321BA97-EEFB-05E7-803A-D5BBAF8B3CB7}"/>
              </a:ext>
            </a:extLst>
          </p:cNvPr>
          <p:cNvSpPr/>
          <p:nvPr/>
        </p:nvSpPr>
        <p:spPr>
          <a:xfrm>
            <a:off x="532653" y="5198598"/>
            <a:ext cx="115871" cy="486069"/>
          </a:xfrm>
          <a:prstGeom prst="rect">
            <a:avLst/>
          </a:prstGeom>
          <a:solidFill>
            <a:srgbClr val="B7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9DA14079-E457-E3B5-1501-DFAE7A3C708A}"/>
              </a:ext>
            </a:extLst>
          </p:cNvPr>
          <p:cNvSpPr txBox="1"/>
          <p:nvPr/>
        </p:nvSpPr>
        <p:spPr>
          <a:xfrm>
            <a:off x="697157" y="5223123"/>
            <a:ext cx="2682224" cy="830997"/>
          </a:xfrm>
          <a:prstGeom prst="rect">
            <a:avLst/>
          </a:prstGeom>
          <a:noFill/>
        </p:spPr>
        <p:txBody>
          <a:bodyPr wrap="square" rtlCol="0">
            <a:spAutoFit/>
          </a:bodyPr>
          <a:lstStyle/>
          <a:p>
            <a:r>
              <a:rPr lang="en-US" altLang="zh-CN" sz="16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Use the best nearest station records to fill in the rest missing values</a:t>
            </a:r>
          </a:p>
        </p:txBody>
      </p:sp>
      <p:pic>
        <p:nvPicPr>
          <p:cNvPr id="3" name="图片 2" descr="图片包含 气泡图&#10;&#10;描述已自动生成">
            <a:extLst>
              <a:ext uri="{FF2B5EF4-FFF2-40B4-BE49-F238E27FC236}">
                <a16:creationId xmlns:a16="http://schemas.microsoft.com/office/drawing/2014/main" id="{759DC174-A410-6B79-22C9-F13534524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051" y="1794265"/>
            <a:ext cx="8106502" cy="4438556"/>
          </a:xfrm>
          <a:prstGeom prst="rect">
            <a:avLst/>
          </a:prstGeom>
        </p:spPr>
      </p:pic>
    </p:spTree>
    <p:extLst>
      <p:ext uri="{BB962C8B-B14F-4D97-AF65-F5344CB8AC3E}">
        <p14:creationId xmlns:p14="http://schemas.microsoft.com/office/powerpoint/2010/main" val="195952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3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2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42"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up)">
                                      <p:cBhvr>
                                        <p:cTn id="20" dur="500"/>
                                        <p:tgtEl>
                                          <p:spTgt spid="21"/>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up)">
                                      <p:cBhvr>
                                        <p:cTn id="28" dur="500"/>
                                        <p:tgtEl>
                                          <p:spTgt spid="2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1" grpId="0" animBg="1"/>
      <p:bldP spid="22" grpId="0"/>
      <p:bldP spid="23" grpId="0" animBg="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BDD8898E-E91F-3444-9063-4A63142C75FD}"/>
              </a:ext>
            </a:extLst>
          </p:cNvPr>
          <p:cNvSpPr/>
          <p:nvPr/>
        </p:nvSpPr>
        <p:spPr>
          <a:xfrm>
            <a:off x="1128418" y="354830"/>
            <a:ext cx="5351513" cy="523220"/>
          </a:xfrm>
          <a:prstGeom prst="rect">
            <a:avLst/>
          </a:prstGeom>
        </p:spPr>
        <p:txBody>
          <a:bodyPr wrap="square">
            <a:spAutoFit/>
          </a:bodyPr>
          <a:lstStyle/>
          <a:p>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Results-Cluster</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pic>
        <p:nvPicPr>
          <p:cNvPr id="3" name="图片 2">
            <a:extLst>
              <a:ext uri="{FF2B5EF4-FFF2-40B4-BE49-F238E27FC236}">
                <a16:creationId xmlns:a16="http://schemas.microsoft.com/office/drawing/2014/main" id="{C774731C-AAE4-0D84-838E-2F2EC07F837E}"/>
              </a:ext>
            </a:extLst>
          </p:cNvPr>
          <p:cNvPicPr>
            <a:picLocks noChangeAspect="1"/>
          </p:cNvPicPr>
          <p:nvPr/>
        </p:nvPicPr>
        <p:blipFill>
          <a:blip r:embed="rId3"/>
          <a:stretch>
            <a:fillRect/>
          </a:stretch>
        </p:blipFill>
        <p:spPr>
          <a:xfrm>
            <a:off x="516048" y="1748183"/>
            <a:ext cx="11156728" cy="2158949"/>
          </a:xfrm>
          <a:prstGeom prst="rect">
            <a:avLst/>
          </a:prstGeom>
        </p:spPr>
      </p:pic>
      <p:sp>
        <p:nvSpPr>
          <p:cNvPr id="4" name="文本框 3">
            <a:extLst>
              <a:ext uri="{FF2B5EF4-FFF2-40B4-BE49-F238E27FC236}">
                <a16:creationId xmlns:a16="http://schemas.microsoft.com/office/drawing/2014/main" id="{2A47D3D3-F1B0-E1B9-4DCD-5627320B0364}"/>
              </a:ext>
            </a:extLst>
          </p:cNvPr>
          <p:cNvSpPr txBox="1"/>
          <p:nvPr/>
        </p:nvSpPr>
        <p:spPr>
          <a:xfrm>
            <a:off x="1969766" y="1131693"/>
            <a:ext cx="8249275" cy="461537"/>
          </a:xfrm>
          <a:prstGeom prst="rect">
            <a:avLst/>
          </a:prstGeom>
          <a:noFill/>
        </p:spPr>
        <p:txBody>
          <a:bodyPr wrap="square" rtlCol="0">
            <a:spAutoFit/>
          </a:bodyPr>
          <a:lstStyle/>
          <a:p>
            <a:pPr algn="ctr"/>
            <a:r>
              <a:rPr lang="en-US" altLang="zh-CN" sz="2399" err="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Maharashtra_Mumbai_Vile</a:t>
            </a:r>
            <a:r>
              <a:rPr lang="en-US" altLang="zh-CN" sz="23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 Parle West, Mumbai - MPCB</a:t>
            </a:r>
          </a:p>
        </p:txBody>
      </p:sp>
      <p:pic>
        <p:nvPicPr>
          <p:cNvPr id="7" name="图片 6">
            <a:extLst>
              <a:ext uri="{FF2B5EF4-FFF2-40B4-BE49-F238E27FC236}">
                <a16:creationId xmlns:a16="http://schemas.microsoft.com/office/drawing/2014/main" id="{57CC5E57-6D93-FA24-BB88-C2EEBC828782}"/>
              </a:ext>
            </a:extLst>
          </p:cNvPr>
          <p:cNvPicPr>
            <a:picLocks noChangeAspect="1"/>
          </p:cNvPicPr>
          <p:nvPr/>
        </p:nvPicPr>
        <p:blipFill>
          <a:blip r:embed="rId4"/>
          <a:stretch>
            <a:fillRect/>
          </a:stretch>
        </p:blipFill>
        <p:spPr>
          <a:xfrm>
            <a:off x="516048" y="4055735"/>
            <a:ext cx="11156724" cy="2158949"/>
          </a:xfrm>
          <a:prstGeom prst="rect">
            <a:avLst/>
          </a:prstGeom>
        </p:spPr>
      </p:pic>
    </p:spTree>
    <p:extLst>
      <p:ext uri="{BB962C8B-B14F-4D97-AF65-F5344CB8AC3E}">
        <p14:creationId xmlns:p14="http://schemas.microsoft.com/office/powerpoint/2010/main" val="94325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4223319-182E-4882-A388-7CEA3A4EA3C6}"/>
              </a:ext>
            </a:extLst>
          </p:cNvPr>
          <p:cNvSpPr/>
          <p:nvPr/>
        </p:nvSpPr>
        <p:spPr>
          <a:xfrm>
            <a:off x="7266124" y="1649972"/>
            <a:ext cx="120414" cy="486069"/>
          </a:xfrm>
          <a:prstGeom prst="rect">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E34175D9-DB31-472C-9611-889945B91C30}"/>
              </a:ext>
            </a:extLst>
          </p:cNvPr>
          <p:cNvSpPr txBox="1"/>
          <p:nvPr/>
        </p:nvSpPr>
        <p:spPr>
          <a:xfrm>
            <a:off x="7430627" y="1674497"/>
            <a:ext cx="1639000" cy="461545"/>
          </a:xfrm>
          <a:prstGeom prst="rect">
            <a:avLst/>
          </a:prstGeom>
          <a:noFill/>
        </p:spPr>
        <p:txBody>
          <a:bodyPr wrap="square" rtlCol="0">
            <a:spAutoFit/>
          </a:bodyPr>
          <a:lstStyle/>
          <a:p>
            <a:r>
              <a:rPr lang="en-US" altLang="zh-CN" sz="23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Pros:</a:t>
            </a:r>
          </a:p>
        </p:txBody>
      </p:sp>
      <p:sp>
        <p:nvSpPr>
          <p:cNvPr id="14" name="文本框 13">
            <a:extLst>
              <a:ext uri="{FF2B5EF4-FFF2-40B4-BE49-F238E27FC236}">
                <a16:creationId xmlns:a16="http://schemas.microsoft.com/office/drawing/2014/main" id="{1DC66542-F663-4DCC-9943-02B4D1FCAF4D}"/>
              </a:ext>
            </a:extLst>
          </p:cNvPr>
          <p:cNvSpPr txBox="1"/>
          <p:nvPr/>
        </p:nvSpPr>
        <p:spPr>
          <a:xfrm>
            <a:off x="7445544" y="2365265"/>
            <a:ext cx="4033558" cy="102188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All missing values are filled</a:t>
            </a:r>
          </a:p>
          <a:p>
            <a:pPr marL="171450" indent="-171450">
              <a:lnSpc>
                <a:spcPct val="150000"/>
              </a:lnSpc>
              <a:buFont typeface="Arial" panose="020B0604020202020204" pitchFamily="34" charset="0"/>
              <a:buChar cha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Reasonable way to fill by both distance or clusters</a:t>
            </a:r>
          </a:p>
        </p:txBody>
      </p:sp>
      <p:sp>
        <p:nvSpPr>
          <p:cNvPr id="19" name="矩形 18">
            <a:extLst>
              <a:ext uri="{FF2B5EF4-FFF2-40B4-BE49-F238E27FC236}">
                <a16:creationId xmlns:a16="http://schemas.microsoft.com/office/drawing/2014/main" id="{918F1C0D-37FE-4023-954C-268C7F20CCD7}"/>
              </a:ext>
            </a:extLst>
          </p:cNvPr>
          <p:cNvSpPr/>
          <p:nvPr/>
        </p:nvSpPr>
        <p:spPr>
          <a:xfrm>
            <a:off x="7281040" y="3771217"/>
            <a:ext cx="120414" cy="486069"/>
          </a:xfrm>
          <a:prstGeom prst="rect">
            <a:avLst/>
          </a:prstGeom>
          <a:solidFill>
            <a:srgbClr val="B7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0" name="文本框 19">
            <a:extLst>
              <a:ext uri="{FF2B5EF4-FFF2-40B4-BE49-F238E27FC236}">
                <a16:creationId xmlns:a16="http://schemas.microsoft.com/office/drawing/2014/main" id="{374A2FD8-54E9-49C5-A440-320650E42918}"/>
              </a:ext>
            </a:extLst>
          </p:cNvPr>
          <p:cNvSpPr txBox="1"/>
          <p:nvPr/>
        </p:nvSpPr>
        <p:spPr>
          <a:xfrm>
            <a:off x="7445544" y="3795742"/>
            <a:ext cx="1639000" cy="461545"/>
          </a:xfrm>
          <a:prstGeom prst="rect">
            <a:avLst/>
          </a:prstGeom>
          <a:noFill/>
        </p:spPr>
        <p:txBody>
          <a:bodyPr wrap="square" rtlCol="0">
            <a:spAutoFit/>
          </a:bodyPr>
          <a:lstStyle/>
          <a:p>
            <a:r>
              <a:rPr lang="en-US" altLang="zh-CN" sz="23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Cons:</a:t>
            </a:r>
          </a:p>
        </p:txBody>
      </p:sp>
      <p:sp>
        <p:nvSpPr>
          <p:cNvPr id="21" name="文本框 20">
            <a:extLst>
              <a:ext uri="{FF2B5EF4-FFF2-40B4-BE49-F238E27FC236}">
                <a16:creationId xmlns:a16="http://schemas.microsoft.com/office/drawing/2014/main" id="{B7980E9C-D45E-4B53-95E4-89BD839E7AA0}"/>
              </a:ext>
            </a:extLst>
          </p:cNvPr>
          <p:cNvSpPr txBox="1"/>
          <p:nvPr/>
        </p:nvSpPr>
        <p:spPr>
          <a:xfrm>
            <a:off x="7445544" y="4486510"/>
            <a:ext cx="4033558" cy="134504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Similarly patterns across stations in a same cluster especially for those with high NA percentage ( &gt;80%)</a:t>
            </a:r>
          </a:p>
          <a:p>
            <a:pPr marL="171450" indent="-171450">
              <a:lnSpc>
                <a:spcPct val="150000"/>
              </a:lnSpc>
              <a:buFont typeface="Arial" panose="020B0604020202020204" pitchFamily="34" charset="0"/>
              <a:buChar cha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Clustering results might not be accurate</a:t>
            </a:r>
          </a:p>
        </p:txBody>
      </p:sp>
      <p:sp>
        <p:nvSpPr>
          <p:cNvPr id="18" name="矩形 17">
            <a:extLst>
              <a:ext uri="{FF2B5EF4-FFF2-40B4-BE49-F238E27FC236}">
                <a16:creationId xmlns:a16="http://schemas.microsoft.com/office/drawing/2014/main" id="{BDD8898E-E91F-3444-9063-4A63142C75FD}"/>
              </a:ext>
            </a:extLst>
          </p:cNvPr>
          <p:cNvSpPr/>
          <p:nvPr/>
        </p:nvSpPr>
        <p:spPr>
          <a:xfrm>
            <a:off x="1128418" y="354830"/>
            <a:ext cx="4965994" cy="523220"/>
          </a:xfrm>
          <a:prstGeom prst="rect">
            <a:avLst/>
          </a:prstGeom>
        </p:spPr>
        <p:txBody>
          <a:bodyPr wrap="square">
            <a:spAutoFit/>
          </a:bodyPr>
          <a:lstStyle/>
          <a:p>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Results-Comparison</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pic>
        <p:nvPicPr>
          <p:cNvPr id="3" name="图片 2">
            <a:extLst>
              <a:ext uri="{FF2B5EF4-FFF2-40B4-BE49-F238E27FC236}">
                <a16:creationId xmlns:a16="http://schemas.microsoft.com/office/drawing/2014/main" id="{C774731C-AAE4-0D84-838E-2F2EC07F837E}"/>
              </a:ext>
            </a:extLst>
          </p:cNvPr>
          <p:cNvPicPr>
            <a:picLocks noChangeAspect="1"/>
          </p:cNvPicPr>
          <p:nvPr/>
        </p:nvPicPr>
        <p:blipFill>
          <a:blip r:embed="rId3"/>
          <a:stretch>
            <a:fillRect/>
          </a:stretch>
        </p:blipFill>
        <p:spPr>
          <a:xfrm>
            <a:off x="420620" y="1674497"/>
            <a:ext cx="6168075" cy="1193590"/>
          </a:xfrm>
          <a:prstGeom prst="rect">
            <a:avLst/>
          </a:prstGeom>
        </p:spPr>
      </p:pic>
      <p:pic>
        <p:nvPicPr>
          <p:cNvPr id="9" name="图片 8">
            <a:extLst>
              <a:ext uri="{FF2B5EF4-FFF2-40B4-BE49-F238E27FC236}">
                <a16:creationId xmlns:a16="http://schemas.microsoft.com/office/drawing/2014/main" id="{2DD74FB4-64D0-28CA-61BC-51CEA23F61BF}"/>
              </a:ext>
            </a:extLst>
          </p:cNvPr>
          <p:cNvPicPr>
            <a:picLocks noChangeAspect="1"/>
          </p:cNvPicPr>
          <p:nvPr/>
        </p:nvPicPr>
        <p:blipFill>
          <a:blip r:embed="rId4"/>
          <a:stretch>
            <a:fillRect/>
          </a:stretch>
        </p:blipFill>
        <p:spPr>
          <a:xfrm>
            <a:off x="420619" y="3144985"/>
            <a:ext cx="6168075" cy="1193590"/>
          </a:xfrm>
          <a:prstGeom prst="rect">
            <a:avLst/>
          </a:prstGeom>
        </p:spPr>
      </p:pic>
      <p:sp>
        <p:nvSpPr>
          <p:cNvPr id="11" name="文本框 10">
            <a:extLst>
              <a:ext uri="{FF2B5EF4-FFF2-40B4-BE49-F238E27FC236}">
                <a16:creationId xmlns:a16="http://schemas.microsoft.com/office/drawing/2014/main" id="{161F0C51-754F-80BA-82B4-204B35477FC5}"/>
              </a:ext>
            </a:extLst>
          </p:cNvPr>
          <p:cNvSpPr txBox="1"/>
          <p:nvPr/>
        </p:nvSpPr>
        <p:spPr>
          <a:xfrm>
            <a:off x="420619" y="2768648"/>
            <a:ext cx="3176304" cy="375552"/>
          </a:xfrm>
          <a:prstGeom prst="rect">
            <a:avLst/>
          </a:prstGeom>
          <a:noFill/>
        </p:spPr>
        <p:txBody>
          <a:bodyPr wrap="square" rtlCol="0">
            <a:spAutoFit/>
          </a:bodyPr>
          <a:lstStyle/>
          <a:p>
            <a:pPr>
              <a:lnSpc>
                <a:spcPct val="150000"/>
              </a:lnSpc>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Distance:</a:t>
            </a:r>
          </a:p>
        </p:txBody>
      </p:sp>
      <p:sp>
        <p:nvSpPr>
          <p:cNvPr id="22" name="文本框 21">
            <a:extLst>
              <a:ext uri="{FF2B5EF4-FFF2-40B4-BE49-F238E27FC236}">
                <a16:creationId xmlns:a16="http://schemas.microsoft.com/office/drawing/2014/main" id="{0A6D342C-4FB3-033D-28DC-6115FEA5DB0D}"/>
              </a:ext>
            </a:extLst>
          </p:cNvPr>
          <p:cNvSpPr txBox="1"/>
          <p:nvPr/>
        </p:nvSpPr>
        <p:spPr>
          <a:xfrm>
            <a:off x="420619" y="4238351"/>
            <a:ext cx="3176304" cy="375552"/>
          </a:xfrm>
          <a:prstGeom prst="rect">
            <a:avLst/>
          </a:prstGeom>
          <a:noFill/>
        </p:spPr>
        <p:txBody>
          <a:bodyPr wrap="square" rtlCol="0">
            <a:spAutoFit/>
          </a:bodyPr>
          <a:lstStyle/>
          <a:p>
            <a:pPr>
              <a:lnSpc>
                <a:spcPct val="150000"/>
              </a:lnSpc>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Cluster:</a:t>
            </a:r>
          </a:p>
        </p:txBody>
      </p:sp>
      <p:pic>
        <p:nvPicPr>
          <p:cNvPr id="24" name="图片 23">
            <a:extLst>
              <a:ext uri="{FF2B5EF4-FFF2-40B4-BE49-F238E27FC236}">
                <a16:creationId xmlns:a16="http://schemas.microsoft.com/office/drawing/2014/main" id="{515C8B50-4192-2C06-6F6F-D7A9D3E1EC7C}"/>
              </a:ext>
            </a:extLst>
          </p:cNvPr>
          <p:cNvPicPr>
            <a:picLocks noChangeAspect="1"/>
          </p:cNvPicPr>
          <p:nvPr/>
        </p:nvPicPr>
        <p:blipFill>
          <a:blip r:embed="rId5"/>
          <a:stretch>
            <a:fillRect/>
          </a:stretch>
        </p:blipFill>
        <p:spPr>
          <a:xfrm>
            <a:off x="420618" y="4613903"/>
            <a:ext cx="6168075" cy="1193591"/>
          </a:xfrm>
          <a:prstGeom prst="rect">
            <a:avLst/>
          </a:prstGeom>
        </p:spPr>
      </p:pic>
    </p:spTree>
    <p:extLst>
      <p:ext uri="{BB962C8B-B14F-4D97-AF65-F5344CB8AC3E}">
        <p14:creationId xmlns:p14="http://schemas.microsoft.com/office/powerpoint/2010/main" val="141727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9" grpId="0" animBg="1"/>
      <p:bldP spid="20" grpId="0"/>
      <p:bldP spid="21" grpId="0"/>
      <p:bldP spid="1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rot="21046167">
            <a:off x="-181660" y="3448374"/>
            <a:ext cx="12394063" cy="1264477"/>
          </a:xfrm>
          <a:custGeom>
            <a:avLst/>
            <a:gdLst>
              <a:gd name="connsiteX0" fmla="*/ 9738888 w 12397291"/>
              <a:gd name="connsiteY0" fmla="*/ 462570 h 1264806"/>
              <a:gd name="connsiteX1" fmla="*/ 10273176 w 12397291"/>
              <a:gd name="connsiteY1" fmla="*/ 550556 h 1264806"/>
              <a:gd name="connsiteX2" fmla="*/ 11731887 w 12397291"/>
              <a:gd name="connsiteY2" fmla="*/ 833930 h 1264806"/>
              <a:gd name="connsiteX3" fmla="*/ 12397291 w 12397291"/>
              <a:gd name="connsiteY3" fmla="*/ 985778 h 1264806"/>
              <a:gd name="connsiteX4" fmla="*/ 12356648 w 12397291"/>
              <a:gd name="connsiteY4" fmla="*/ 1235875 h 1264806"/>
              <a:gd name="connsiteX5" fmla="*/ 12299675 w 12397291"/>
              <a:gd name="connsiteY5" fmla="*/ 1225979 h 1264806"/>
              <a:gd name="connsiteX6" fmla="*/ 6261220 w 12397291"/>
              <a:gd name="connsiteY6" fmla="*/ 745576 h 1264806"/>
              <a:gd name="connsiteX7" fmla="*/ 120034 w 12397291"/>
              <a:gd name="connsiteY7" fmla="*/ 1243081 h 1264806"/>
              <a:gd name="connsiteX8" fmla="*/ 0 w 12397291"/>
              <a:gd name="connsiteY8" fmla="*/ 1264806 h 1264806"/>
              <a:gd name="connsiteX9" fmla="*/ 177144 w 12397291"/>
              <a:gd name="connsiteY9" fmla="*/ 174767 h 1264806"/>
              <a:gd name="connsiteX10" fmla="*/ 506098 w 12397291"/>
              <a:gd name="connsiteY10" fmla="*/ 141453 h 1264806"/>
              <a:gd name="connsiteX11" fmla="*/ 5829476 w 12397291"/>
              <a:gd name="connsiteY11" fmla="*/ 55603 h 1264806"/>
              <a:gd name="connsiteX12" fmla="*/ 9738888 w 12397291"/>
              <a:gd name="connsiteY12" fmla="*/ 462570 h 126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97291" h="1264806">
                <a:moveTo>
                  <a:pt x="9738888" y="462570"/>
                </a:moveTo>
                <a:cubicBezTo>
                  <a:pt x="9918097" y="490710"/>
                  <a:pt x="10096207" y="520046"/>
                  <a:pt x="10273176" y="550556"/>
                </a:cubicBezTo>
                <a:cubicBezTo>
                  <a:pt x="10768690" y="635984"/>
                  <a:pt x="11255252" y="730613"/>
                  <a:pt x="11731887" y="833930"/>
                </a:cubicBezTo>
                <a:lnTo>
                  <a:pt x="12397291" y="985778"/>
                </a:lnTo>
                <a:lnTo>
                  <a:pt x="12356648" y="1235875"/>
                </a:lnTo>
                <a:lnTo>
                  <a:pt x="12299675" y="1225979"/>
                </a:lnTo>
                <a:cubicBezTo>
                  <a:pt x="10413586" y="915010"/>
                  <a:pt x="8380507" y="745575"/>
                  <a:pt x="6261220" y="745576"/>
                </a:cubicBezTo>
                <a:cubicBezTo>
                  <a:pt x="4103400" y="745575"/>
                  <a:pt x="2034953" y="921227"/>
                  <a:pt x="120034" y="1243081"/>
                </a:cubicBezTo>
                <a:lnTo>
                  <a:pt x="0" y="1264806"/>
                </a:lnTo>
                <a:lnTo>
                  <a:pt x="177144" y="174767"/>
                </a:lnTo>
                <a:lnTo>
                  <a:pt x="506098" y="141453"/>
                </a:lnTo>
                <a:cubicBezTo>
                  <a:pt x="2194294" y="-8605"/>
                  <a:pt x="3982529" y="-42680"/>
                  <a:pt x="5829476" y="55603"/>
                </a:cubicBezTo>
                <a:cubicBezTo>
                  <a:pt x="7176206" y="127268"/>
                  <a:pt x="8484432" y="265594"/>
                  <a:pt x="9738888" y="46257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6" name="组合 5"/>
          <p:cNvGrpSpPr/>
          <p:nvPr/>
        </p:nvGrpSpPr>
        <p:grpSpPr>
          <a:xfrm>
            <a:off x="1474287" y="2531942"/>
            <a:ext cx="1587516" cy="2920479"/>
            <a:chOff x="1474671" y="2283994"/>
            <a:chExt cx="1587930" cy="2921240"/>
          </a:xfrm>
        </p:grpSpPr>
        <p:cxnSp>
          <p:nvCxnSpPr>
            <p:cNvPr id="7" name="直接连接符 6"/>
            <p:cNvCxnSpPr/>
            <p:nvPr/>
          </p:nvCxnSpPr>
          <p:spPr>
            <a:xfrm>
              <a:off x="2268636" y="3850996"/>
              <a:ext cx="0" cy="1354238"/>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任意多边形 7"/>
            <p:cNvSpPr/>
            <p:nvPr/>
          </p:nvSpPr>
          <p:spPr>
            <a:xfrm>
              <a:off x="1474671" y="2283994"/>
              <a:ext cx="1587930" cy="1916803"/>
            </a:xfrm>
            <a:custGeom>
              <a:avLst/>
              <a:gdLst>
                <a:gd name="connsiteX0" fmla="*/ 794420 w 1587930"/>
                <a:gd name="connsiteY0" fmla="*/ 0 h 1916803"/>
                <a:gd name="connsiteX1" fmla="*/ 1355705 w 1587930"/>
                <a:gd name="connsiteY1" fmla="*/ 232869 h 1916803"/>
                <a:gd name="connsiteX2" fmla="*/ 1355062 w 1587930"/>
                <a:gd name="connsiteY2" fmla="*/ 1355706 h 1916803"/>
                <a:gd name="connsiteX3" fmla="*/ 793323 w 1587930"/>
                <a:gd name="connsiteY3" fmla="*/ 1916803 h 1916803"/>
                <a:gd name="connsiteX4" fmla="*/ 232225 w 1587930"/>
                <a:gd name="connsiteY4" fmla="*/ 1355064 h 1916803"/>
                <a:gd name="connsiteX5" fmla="*/ 232868 w 1587930"/>
                <a:gd name="connsiteY5" fmla="*/ 232226 h 1916803"/>
                <a:gd name="connsiteX6" fmla="*/ 794420 w 1587930"/>
                <a:gd name="connsiteY6" fmla="*/ 0 h 1916803"/>
                <a:gd name="connsiteX7" fmla="*/ 793966 w 1587930"/>
                <a:gd name="connsiteY7" fmla="*/ 163145 h 1916803"/>
                <a:gd name="connsiteX8" fmla="*/ 163145 w 1587930"/>
                <a:gd name="connsiteY8" fmla="*/ 793966 h 1916803"/>
                <a:gd name="connsiteX9" fmla="*/ 793966 w 1587930"/>
                <a:gd name="connsiteY9" fmla="*/ 1424787 h 1916803"/>
                <a:gd name="connsiteX10" fmla="*/ 1424787 w 1587930"/>
                <a:gd name="connsiteY10" fmla="*/ 793966 h 1916803"/>
                <a:gd name="connsiteX11" fmla="*/ 793966 w 1587930"/>
                <a:gd name="connsiteY11" fmla="*/ 163145 h 191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930" h="1916803">
                  <a:moveTo>
                    <a:pt x="794420" y="0"/>
                  </a:moveTo>
                  <a:cubicBezTo>
                    <a:pt x="997613" y="116"/>
                    <a:pt x="1200763" y="77748"/>
                    <a:pt x="1355705" y="232869"/>
                  </a:cubicBezTo>
                  <a:cubicBezTo>
                    <a:pt x="1665590" y="543109"/>
                    <a:pt x="1665303" y="1045821"/>
                    <a:pt x="1355062" y="1355706"/>
                  </a:cubicBezTo>
                  <a:lnTo>
                    <a:pt x="793323" y="1916803"/>
                  </a:lnTo>
                  <a:lnTo>
                    <a:pt x="232225" y="1355064"/>
                  </a:lnTo>
                  <a:cubicBezTo>
                    <a:pt x="-77660" y="1044823"/>
                    <a:pt x="-77373" y="542112"/>
                    <a:pt x="232868" y="232226"/>
                  </a:cubicBezTo>
                  <a:cubicBezTo>
                    <a:pt x="387988" y="77283"/>
                    <a:pt x="591226" y="-116"/>
                    <a:pt x="794420" y="0"/>
                  </a:cubicBezTo>
                  <a:close/>
                  <a:moveTo>
                    <a:pt x="793966" y="163145"/>
                  </a:moveTo>
                  <a:cubicBezTo>
                    <a:pt x="445573" y="163145"/>
                    <a:pt x="163145" y="445573"/>
                    <a:pt x="163145" y="793966"/>
                  </a:cubicBezTo>
                  <a:cubicBezTo>
                    <a:pt x="163145" y="1142359"/>
                    <a:pt x="445573" y="1424787"/>
                    <a:pt x="793966" y="1424787"/>
                  </a:cubicBezTo>
                  <a:cubicBezTo>
                    <a:pt x="1142359" y="1424787"/>
                    <a:pt x="1424787" y="1142359"/>
                    <a:pt x="1424787" y="793966"/>
                  </a:cubicBezTo>
                  <a:cubicBezTo>
                    <a:pt x="1424787" y="445573"/>
                    <a:pt x="1142359" y="163145"/>
                    <a:pt x="793966" y="163145"/>
                  </a:cubicBezTo>
                  <a:close/>
                </a:path>
              </a:pathLst>
            </a:cu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9" name="big-magnifying-glass_14073"/>
            <p:cNvSpPr>
              <a:spLocks noChangeAspect="1"/>
            </p:cNvSpPr>
            <p:nvPr/>
          </p:nvSpPr>
          <p:spPr bwMode="auto">
            <a:xfrm>
              <a:off x="1963793" y="2778550"/>
              <a:ext cx="609685" cy="605599"/>
            </a:xfrm>
            <a:custGeom>
              <a:avLst/>
              <a:gdLst>
                <a:gd name="T0" fmla="*/ 526 w 551"/>
                <a:gd name="T1" fmla="*/ 466 h 548"/>
                <a:gd name="T2" fmla="*/ 448 w 551"/>
                <a:gd name="T3" fmla="*/ 388 h 548"/>
                <a:gd name="T4" fmla="*/ 435 w 551"/>
                <a:gd name="T5" fmla="*/ 303 h 548"/>
                <a:gd name="T6" fmla="*/ 449 w 551"/>
                <a:gd name="T7" fmla="*/ 224 h 548"/>
                <a:gd name="T8" fmla="*/ 383 w 551"/>
                <a:gd name="T9" fmla="*/ 65 h 548"/>
                <a:gd name="T10" fmla="*/ 224 w 551"/>
                <a:gd name="T11" fmla="*/ 0 h 548"/>
                <a:gd name="T12" fmla="*/ 66 w 551"/>
                <a:gd name="T13" fmla="*/ 65 h 548"/>
                <a:gd name="T14" fmla="*/ 0 w 551"/>
                <a:gd name="T15" fmla="*/ 224 h 548"/>
                <a:gd name="T16" fmla="*/ 66 w 551"/>
                <a:gd name="T17" fmla="*/ 383 h 548"/>
                <a:gd name="T18" fmla="*/ 224 w 551"/>
                <a:gd name="T19" fmla="*/ 448 h 548"/>
                <a:gd name="T20" fmla="*/ 307 w 551"/>
                <a:gd name="T21" fmla="*/ 433 h 548"/>
                <a:gd name="T22" fmla="*/ 392 w 551"/>
                <a:gd name="T23" fmla="*/ 445 h 548"/>
                <a:gd name="T24" fmla="*/ 470 w 551"/>
                <a:gd name="T25" fmla="*/ 523 h 548"/>
                <a:gd name="T26" fmla="*/ 536 w 551"/>
                <a:gd name="T27" fmla="*/ 532 h 548"/>
                <a:gd name="T28" fmla="*/ 526 w 551"/>
                <a:gd name="T29" fmla="*/ 466 h 548"/>
                <a:gd name="T30" fmla="*/ 224 w 551"/>
                <a:gd name="T31" fmla="*/ 368 h 548"/>
                <a:gd name="T32" fmla="*/ 122 w 551"/>
                <a:gd name="T33" fmla="*/ 326 h 548"/>
                <a:gd name="T34" fmla="*/ 80 w 551"/>
                <a:gd name="T35" fmla="*/ 224 h 548"/>
                <a:gd name="T36" fmla="*/ 122 w 551"/>
                <a:gd name="T37" fmla="*/ 122 h 548"/>
                <a:gd name="T38" fmla="*/ 224 w 551"/>
                <a:gd name="T39" fmla="*/ 80 h 548"/>
                <a:gd name="T40" fmla="*/ 327 w 551"/>
                <a:gd name="T41" fmla="*/ 122 h 548"/>
                <a:gd name="T42" fmla="*/ 369 w 551"/>
                <a:gd name="T43" fmla="*/ 224 h 548"/>
                <a:gd name="T44" fmla="*/ 327 w 551"/>
                <a:gd name="T45" fmla="*/ 326 h 548"/>
                <a:gd name="T46" fmla="*/ 224 w 551"/>
                <a:gd name="T47" fmla="*/ 36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1" h="548">
                  <a:moveTo>
                    <a:pt x="526" y="466"/>
                  </a:moveTo>
                  <a:lnTo>
                    <a:pt x="448" y="388"/>
                  </a:lnTo>
                  <a:cubicBezTo>
                    <a:pt x="427" y="367"/>
                    <a:pt x="424" y="330"/>
                    <a:pt x="435" y="303"/>
                  </a:cubicBezTo>
                  <a:cubicBezTo>
                    <a:pt x="444" y="278"/>
                    <a:pt x="449" y="251"/>
                    <a:pt x="449" y="224"/>
                  </a:cubicBezTo>
                  <a:cubicBezTo>
                    <a:pt x="449" y="164"/>
                    <a:pt x="426" y="108"/>
                    <a:pt x="383" y="65"/>
                  </a:cubicBezTo>
                  <a:cubicBezTo>
                    <a:pt x="341" y="23"/>
                    <a:pt x="284" y="0"/>
                    <a:pt x="224" y="0"/>
                  </a:cubicBezTo>
                  <a:cubicBezTo>
                    <a:pt x="164" y="0"/>
                    <a:pt x="108" y="23"/>
                    <a:pt x="66" y="65"/>
                  </a:cubicBezTo>
                  <a:cubicBezTo>
                    <a:pt x="23" y="108"/>
                    <a:pt x="0" y="164"/>
                    <a:pt x="0" y="224"/>
                  </a:cubicBezTo>
                  <a:cubicBezTo>
                    <a:pt x="0" y="284"/>
                    <a:pt x="23" y="340"/>
                    <a:pt x="66" y="383"/>
                  </a:cubicBezTo>
                  <a:cubicBezTo>
                    <a:pt x="108" y="425"/>
                    <a:pt x="164" y="448"/>
                    <a:pt x="224" y="448"/>
                  </a:cubicBezTo>
                  <a:cubicBezTo>
                    <a:pt x="253" y="448"/>
                    <a:pt x="281" y="443"/>
                    <a:pt x="307" y="433"/>
                  </a:cubicBezTo>
                  <a:cubicBezTo>
                    <a:pt x="335" y="422"/>
                    <a:pt x="371" y="424"/>
                    <a:pt x="392" y="445"/>
                  </a:cubicBezTo>
                  <a:lnTo>
                    <a:pt x="470" y="523"/>
                  </a:lnTo>
                  <a:cubicBezTo>
                    <a:pt x="490" y="543"/>
                    <a:pt x="520" y="548"/>
                    <a:pt x="536" y="532"/>
                  </a:cubicBezTo>
                  <a:cubicBezTo>
                    <a:pt x="551" y="516"/>
                    <a:pt x="547" y="487"/>
                    <a:pt x="526" y="466"/>
                  </a:cubicBezTo>
                  <a:close/>
                  <a:moveTo>
                    <a:pt x="224" y="368"/>
                  </a:moveTo>
                  <a:cubicBezTo>
                    <a:pt x="186" y="368"/>
                    <a:pt x="150" y="353"/>
                    <a:pt x="122" y="326"/>
                  </a:cubicBezTo>
                  <a:cubicBezTo>
                    <a:pt x="95" y="299"/>
                    <a:pt x="80" y="263"/>
                    <a:pt x="80" y="224"/>
                  </a:cubicBezTo>
                  <a:cubicBezTo>
                    <a:pt x="80" y="185"/>
                    <a:pt x="95" y="149"/>
                    <a:pt x="122" y="122"/>
                  </a:cubicBezTo>
                  <a:cubicBezTo>
                    <a:pt x="150" y="95"/>
                    <a:pt x="186" y="80"/>
                    <a:pt x="224" y="80"/>
                  </a:cubicBezTo>
                  <a:cubicBezTo>
                    <a:pt x="263" y="80"/>
                    <a:pt x="299" y="95"/>
                    <a:pt x="327" y="122"/>
                  </a:cubicBezTo>
                  <a:cubicBezTo>
                    <a:pt x="354" y="149"/>
                    <a:pt x="369" y="185"/>
                    <a:pt x="369" y="224"/>
                  </a:cubicBezTo>
                  <a:cubicBezTo>
                    <a:pt x="369" y="263"/>
                    <a:pt x="354" y="299"/>
                    <a:pt x="327" y="326"/>
                  </a:cubicBezTo>
                  <a:cubicBezTo>
                    <a:pt x="299" y="353"/>
                    <a:pt x="263" y="368"/>
                    <a:pt x="224" y="368"/>
                  </a:cubicBezTo>
                  <a:close/>
                </a:path>
              </a:pathLst>
            </a:custGeom>
            <a:solidFill>
              <a:srgbClr val="93C3C2"/>
            </a:solidFill>
            <a:ln>
              <a:noFill/>
            </a:ln>
          </p:spPr>
          <p:txBody>
            <a:bodyPr/>
            <a:lstStyle/>
            <a:p>
              <a:endParaRPr lang="zh-CN" alt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2" name="1"/>
          <p:cNvSpPr txBox="1">
            <a:spLocks noChangeArrowheads="1"/>
          </p:cNvSpPr>
          <p:nvPr/>
        </p:nvSpPr>
        <p:spPr bwMode="auto">
          <a:xfrm>
            <a:off x="1307801" y="5515415"/>
            <a:ext cx="1920485" cy="69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1600">
                <a:solidFill>
                  <a:srgbClr val="666464"/>
                </a:solidFill>
                <a:latin typeface="Arial"/>
                <a:ea typeface="思源黑体 CN Regular"/>
                <a:cs typeface="+mn-ea"/>
                <a:sym typeface="Arial" panose="020B0604020202020204" pitchFamily="34" charset="0"/>
              </a:rPr>
              <a:t>Replace missing value with NaN</a:t>
            </a:r>
            <a:endParaRPr lang="zh-CN" altLang="en-US" sz="1600">
              <a:solidFill>
                <a:srgbClr val="666464"/>
              </a:solidFill>
              <a:ea typeface="思源黑体 CN Regular" panose="020B0500000000000000" pitchFamily="34" charset="-122"/>
              <a:cs typeface="+mn-ea"/>
            </a:endParaRPr>
          </a:p>
        </p:txBody>
      </p:sp>
      <p:sp>
        <p:nvSpPr>
          <p:cNvPr id="27" name="1"/>
          <p:cNvSpPr txBox="1">
            <a:spLocks noChangeArrowheads="1"/>
          </p:cNvSpPr>
          <p:nvPr/>
        </p:nvSpPr>
        <p:spPr bwMode="auto">
          <a:xfrm>
            <a:off x="5034259" y="4695428"/>
            <a:ext cx="221884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sz="1600">
                <a:solidFill>
                  <a:srgbClr val="666464"/>
                </a:solidFill>
                <a:latin typeface="Arial"/>
                <a:ea typeface="思源黑体 CN Regular"/>
                <a:cs typeface="Arial"/>
                <a:sym typeface="Arial" panose="020B0604020202020204" pitchFamily="34" charset="0"/>
              </a:rPr>
              <a:t>Extract satellite data by date(2018-01-01 ~ 2021-12</a:t>
            </a:r>
            <a:r>
              <a:rPr lang="en-US" altLang="zh-CN" sz="1600">
                <a:solidFill>
                  <a:srgbClr val="666464"/>
                </a:solidFill>
                <a:latin typeface="Arial"/>
                <a:ea typeface="思源黑体 CN Regular"/>
                <a:cs typeface="Arial"/>
                <a:sym typeface="Arial" panose="020B0604020202020204" pitchFamily="34" charset="0"/>
              </a:rPr>
              <a:t>-</a:t>
            </a:r>
            <a:r>
              <a:rPr lang="zh-CN" sz="1600">
                <a:solidFill>
                  <a:srgbClr val="666464"/>
                </a:solidFill>
                <a:latin typeface="Arial"/>
                <a:ea typeface="思源黑体 CN Regular"/>
                <a:cs typeface="Arial"/>
                <a:sym typeface="Arial" panose="020B0604020202020204" pitchFamily="34" charset="0"/>
              </a:rPr>
              <a:t>31)</a:t>
            </a:r>
            <a:endParaRPr lang="en-US" altLang="zh-CN" sz="1600">
              <a:solidFill>
                <a:srgbClr val="666464"/>
              </a:solidFill>
              <a:ea typeface="思源黑体 CN Regular"/>
              <a:cs typeface="Arial"/>
            </a:endParaRPr>
          </a:p>
        </p:txBody>
      </p:sp>
      <p:grpSp>
        <p:nvGrpSpPr>
          <p:cNvPr id="28" name="组合 27"/>
          <p:cNvGrpSpPr/>
          <p:nvPr/>
        </p:nvGrpSpPr>
        <p:grpSpPr>
          <a:xfrm>
            <a:off x="9217598" y="1399941"/>
            <a:ext cx="1587516" cy="2874310"/>
            <a:chOff x="9010336" y="1213250"/>
            <a:chExt cx="1587930" cy="2875059"/>
          </a:xfrm>
        </p:grpSpPr>
        <p:sp>
          <p:nvSpPr>
            <p:cNvPr id="29" name="verification-symbol-in-a-square-box_37892"/>
            <p:cNvSpPr>
              <a:spLocks noChangeAspect="1"/>
            </p:cNvSpPr>
            <p:nvPr/>
          </p:nvSpPr>
          <p:spPr bwMode="auto">
            <a:xfrm>
              <a:off x="9517733" y="1709131"/>
              <a:ext cx="609685" cy="512465"/>
            </a:xfrm>
            <a:custGeom>
              <a:avLst/>
              <a:gdLst>
                <a:gd name="connsiteX0" fmla="*/ 536415 w 607227"/>
                <a:gd name="connsiteY0" fmla="*/ 12631 h 510399"/>
                <a:gd name="connsiteX1" fmla="*/ 557192 w 607227"/>
                <a:gd name="connsiteY1" fmla="*/ 21221 h 510399"/>
                <a:gd name="connsiteX2" fmla="*/ 598584 w 607227"/>
                <a:gd name="connsiteY2" fmla="*/ 62633 h 510399"/>
                <a:gd name="connsiteX3" fmla="*/ 598584 w 607227"/>
                <a:gd name="connsiteY3" fmla="*/ 104044 h 510399"/>
                <a:gd name="connsiteX4" fmla="*/ 511175 w 607227"/>
                <a:gd name="connsiteY4" fmla="*/ 191324 h 510399"/>
                <a:gd name="connsiteX5" fmla="*/ 444948 w 607227"/>
                <a:gd name="connsiteY5" fmla="*/ 257453 h 510399"/>
                <a:gd name="connsiteX6" fmla="*/ 339441 w 607227"/>
                <a:gd name="connsiteY6" fmla="*/ 362805 h 510399"/>
                <a:gd name="connsiteX7" fmla="*/ 297968 w 607227"/>
                <a:gd name="connsiteY7" fmla="*/ 404217 h 510399"/>
                <a:gd name="connsiteX8" fmla="*/ 277191 w 607227"/>
                <a:gd name="connsiteY8" fmla="*/ 412807 h 510399"/>
                <a:gd name="connsiteX9" fmla="*/ 256495 w 607227"/>
                <a:gd name="connsiteY9" fmla="*/ 404217 h 510399"/>
                <a:gd name="connsiteX10" fmla="*/ 215023 w 607227"/>
                <a:gd name="connsiteY10" fmla="*/ 362805 h 510399"/>
                <a:gd name="connsiteX11" fmla="*/ 138814 w 607227"/>
                <a:gd name="connsiteY11" fmla="*/ 286790 h 510399"/>
                <a:gd name="connsiteX12" fmla="*/ 138814 w 607227"/>
                <a:gd name="connsiteY12" fmla="*/ 245378 h 510399"/>
                <a:gd name="connsiteX13" fmla="*/ 180286 w 607227"/>
                <a:gd name="connsiteY13" fmla="*/ 203967 h 510399"/>
                <a:gd name="connsiteX14" fmla="*/ 201063 w 607227"/>
                <a:gd name="connsiteY14" fmla="*/ 195376 h 510399"/>
                <a:gd name="connsiteX15" fmla="*/ 221759 w 607227"/>
                <a:gd name="connsiteY15" fmla="*/ 203967 h 510399"/>
                <a:gd name="connsiteX16" fmla="*/ 277191 w 607227"/>
                <a:gd name="connsiteY16" fmla="*/ 259317 h 510399"/>
                <a:gd name="connsiteX17" fmla="*/ 444948 w 607227"/>
                <a:gd name="connsiteY17" fmla="*/ 91807 h 510399"/>
                <a:gd name="connsiteX18" fmla="*/ 503951 w 607227"/>
                <a:gd name="connsiteY18" fmla="*/ 32891 h 510399"/>
                <a:gd name="connsiteX19" fmla="*/ 515719 w 607227"/>
                <a:gd name="connsiteY19" fmla="*/ 21221 h 510399"/>
                <a:gd name="connsiteX20" fmla="*/ 536415 w 607227"/>
                <a:gd name="connsiteY20" fmla="*/ 12631 h 510399"/>
                <a:gd name="connsiteX21" fmla="*/ 61847 w 607227"/>
                <a:gd name="connsiteY21" fmla="*/ 0 h 510399"/>
                <a:gd name="connsiteX22" fmla="*/ 449328 w 607227"/>
                <a:gd name="connsiteY22" fmla="*/ 0 h 510399"/>
                <a:gd name="connsiteX23" fmla="*/ 491858 w 607227"/>
                <a:gd name="connsiteY23" fmla="*/ 17019 h 510399"/>
                <a:gd name="connsiteX24" fmla="*/ 442591 w 607227"/>
                <a:gd name="connsiteY24" fmla="*/ 66130 h 510399"/>
                <a:gd name="connsiteX25" fmla="*/ 66230 w 607227"/>
                <a:gd name="connsiteY25" fmla="*/ 66130 h 510399"/>
                <a:gd name="connsiteX26" fmla="*/ 66230 w 607227"/>
                <a:gd name="connsiteY26" fmla="*/ 444269 h 510399"/>
                <a:gd name="connsiteX27" fmla="*/ 444945 w 607227"/>
                <a:gd name="connsiteY27" fmla="*/ 444269 h 510399"/>
                <a:gd name="connsiteX28" fmla="*/ 444945 w 607227"/>
                <a:gd name="connsiteY28" fmla="*/ 285590 h 510399"/>
                <a:gd name="connsiteX29" fmla="*/ 511175 w 607227"/>
                <a:gd name="connsiteY29" fmla="*/ 219460 h 510399"/>
                <a:gd name="connsiteX30" fmla="*/ 511175 w 607227"/>
                <a:gd name="connsiteY30" fmla="*/ 448645 h 510399"/>
                <a:gd name="connsiteX31" fmla="*/ 449328 w 607227"/>
                <a:gd name="connsiteY31" fmla="*/ 510399 h 510399"/>
                <a:gd name="connsiteX32" fmla="*/ 61847 w 607227"/>
                <a:gd name="connsiteY32" fmla="*/ 510399 h 510399"/>
                <a:gd name="connsiteX33" fmla="*/ 0 w 607227"/>
                <a:gd name="connsiteY33" fmla="*/ 448645 h 510399"/>
                <a:gd name="connsiteX34" fmla="*/ 0 w 607227"/>
                <a:gd name="connsiteY34" fmla="*/ 61673 h 510399"/>
                <a:gd name="connsiteX35" fmla="*/ 61847 w 607227"/>
                <a:gd name="connsiteY35" fmla="*/ 0 h 51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227" h="510399">
                  <a:moveTo>
                    <a:pt x="536415" y="12631"/>
                  </a:moveTo>
                  <a:cubicBezTo>
                    <a:pt x="543882" y="12631"/>
                    <a:pt x="551430" y="15467"/>
                    <a:pt x="557192" y="21221"/>
                  </a:cubicBezTo>
                  <a:lnTo>
                    <a:pt x="598584" y="62633"/>
                  </a:lnTo>
                  <a:cubicBezTo>
                    <a:pt x="610108" y="74059"/>
                    <a:pt x="610108" y="92618"/>
                    <a:pt x="598584" y="104044"/>
                  </a:cubicBezTo>
                  <a:lnTo>
                    <a:pt x="511175" y="191324"/>
                  </a:lnTo>
                  <a:lnTo>
                    <a:pt x="444948" y="257453"/>
                  </a:lnTo>
                  <a:lnTo>
                    <a:pt x="339441" y="362805"/>
                  </a:lnTo>
                  <a:lnTo>
                    <a:pt x="297968" y="404217"/>
                  </a:lnTo>
                  <a:cubicBezTo>
                    <a:pt x="292206" y="409971"/>
                    <a:pt x="284739" y="412807"/>
                    <a:pt x="277191" y="412807"/>
                  </a:cubicBezTo>
                  <a:cubicBezTo>
                    <a:pt x="269724" y="412807"/>
                    <a:pt x="262177" y="409971"/>
                    <a:pt x="256495" y="404217"/>
                  </a:cubicBezTo>
                  <a:lnTo>
                    <a:pt x="215023" y="362805"/>
                  </a:lnTo>
                  <a:lnTo>
                    <a:pt x="138814" y="286790"/>
                  </a:lnTo>
                  <a:cubicBezTo>
                    <a:pt x="127370" y="275363"/>
                    <a:pt x="127370" y="256805"/>
                    <a:pt x="138814" y="245378"/>
                  </a:cubicBezTo>
                  <a:lnTo>
                    <a:pt x="180286" y="203967"/>
                  </a:lnTo>
                  <a:cubicBezTo>
                    <a:pt x="186049" y="198213"/>
                    <a:pt x="193515" y="195376"/>
                    <a:pt x="201063" y="195376"/>
                  </a:cubicBezTo>
                  <a:cubicBezTo>
                    <a:pt x="208530" y="195376"/>
                    <a:pt x="215997" y="198213"/>
                    <a:pt x="221759" y="203967"/>
                  </a:cubicBezTo>
                  <a:lnTo>
                    <a:pt x="277191" y="259317"/>
                  </a:lnTo>
                  <a:lnTo>
                    <a:pt x="444948" y="91807"/>
                  </a:lnTo>
                  <a:lnTo>
                    <a:pt x="503951" y="32891"/>
                  </a:lnTo>
                  <a:lnTo>
                    <a:pt x="515719" y="21221"/>
                  </a:lnTo>
                  <a:cubicBezTo>
                    <a:pt x="521401" y="15467"/>
                    <a:pt x="528949" y="12631"/>
                    <a:pt x="536415" y="12631"/>
                  </a:cubicBezTo>
                  <a:close/>
                  <a:moveTo>
                    <a:pt x="61847" y="0"/>
                  </a:moveTo>
                  <a:lnTo>
                    <a:pt x="449328" y="0"/>
                  </a:lnTo>
                  <a:cubicBezTo>
                    <a:pt x="465804" y="0"/>
                    <a:pt x="480738" y="6483"/>
                    <a:pt x="491858" y="17019"/>
                  </a:cubicBezTo>
                  <a:lnTo>
                    <a:pt x="442591" y="66130"/>
                  </a:lnTo>
                  <a:lnTo>
                    <a:pt x="66230" y="66130"/>
                  </a:lnTo>
                  <a:lnTo>
                    <a:pt x="66230" y="444269"/>
                  </a:lnTo>
                  <a:lnTo>
                    <a:pt x="444945" y="444269"/>
                  </a:lnTo>
                  <a:lnTo>
                    <a:pt x="444945" y="285590"/>
                  </a:lnTo>
                  <a:lnTo>
                    <a:pt x="511175" y="219460"/>
                  </a:lnTo>
                  <a:lnTo>
                    <a:pt x="511175" y="448645"/>
                  </a:lnTo>
                  <a:cubicBezTo>
                    <a:pt x="511175" y="482683"/>
                    <a:pt x="483417" y="510399"/>
                    <a:pt x="449328" y="510399"/>
                  </a:cubicBezTo>
                  <a:lnTo>
                    <a:pt x="61847" y="510399"/>
                  </a:lnTo>
                  <a:cubicBezTo>
                    <a:pt x="27758" y="510399"/>
                    <a:pt x="0" y="482683"/>
                    <a:pt x="0" y="448645"/>
                  </a:cubicBezTo>
                  <a:lnTo>
                    <a:pt x="0" y="61673"/>
                  </a:lnTo>
                  <a:cubicBezTo>
                    <a:pt x="0" y="27635"/>
                    <a:pt x="27758" y="0"/>
                    <a:pt x="61847" y="0"/>
                  </a:cubicBezTo>
                  <a:close/>
                </a:path>
              </a:pathLst>
            </a:custGeom>
            <a:solidFill>
              <a:schemeClr val="bg1">
                <a:lumMod val="75000"/>
              </a:schemeClr>
            </a:solidFill>
            <a:ln>
              <a:noFill/>
            </a:ln>
          </p:spPr>
          <p:txBody>
            <a:bodyPr/>
            <a:lstStyle/>
            <a:p>
              <a:endParaRPr lang="zh-CN" alt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cxnSp>
          <p:nvCxnSpPr>
            <p:cNvPr id="30" name="直接连接符 29"/>
            <p:cNvCxnSpPr/>
            <p:nvPr/>
          </p:nvCxnSpPr>
          <p:spPr>
            <a:xfrm>
              <a:off x="9804301" y="2734071"/>
              <a:ext cx="0" cy="1354238"/>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任意多边形 30"/>
            <p:cNvSpPr/>
            <p:nvPr/>
          </p:nvSpPr>
          <p:spPr>
            <a:xfrm>
              <a:off x="9010336" y="1213250"/>
              <a:ext cx="1587930" cy="1916803"/>
            </a:xfrm>
            <a:custGeom>
              <a:avLst/>
              <a:gdLst>
                <a:gd name="connsiteX0" fmla="*/ 794420 w 1587930"/>
                <a:gd name="connsiteY0" fmla="*/ 0 h 1916803"/>
                <a:gd name="connsiteX1" fmla="*/ 1355705 w 1587930"/>
                <a:gd name="connsiteY1" fmla="*/ 232869 h 1916803"/>
                <a:gd name="connsiteX2" fmla="*/ 1355062 w 1587930"/>
                <a:gd name="connsiteY2" fmla="*/ 1355706 h 1916803"/>
                <a:gd name="connsiteX3" fmla="*/ 793323 w 1587930"/>
                <a:gd name="connsiteY3" fmla="*/ 1916803 h 1916803"/>
                <a:gd name="connsiteX4" fmla="*/ 232225 w 1587930"/>
                <a:gd name="connsiteY4" fmla="*/ 1355064 h 1916803"/>
                <a:gd name="connsiteX5" fmla="*/ 232868 w 1587930"/>
                <a:gd name="connsiteY5" fmla="*/ 232226 h 1916803"/>
                <a:gd name="connsiteX6" fmla="*/ 794420 w 1587930"/>
                <a:gd name="connsiteY6" fmla="*/ 0 h 1916803"/>
                <a:gd name="connsiteX7" fmla="*/ 793966 w 1587930"/>
                <a:gd name="connsiteY7" fmla="*/ 163145 h 1916803"/>
                <a:gd name="connsiteX8" fmla="*/ 163145 w 1587930"/>
                <a:gd name="connsiteY8" fmla="*/ 793966 h 1916803"/>
                <a:gd name="connsiteX9" fmla="*/ 793966 w 1587930"/>
                <a:gd name="connsiteY9" fmla="*/ 1424787 h 1916803"/>
                <a:gd name="connsiteX10" fmla="*/ 1424787 w 1587930"/>
                <a:gd name="connsiteY10" fmla="*/ 793966 h 1916803"/>
                <a:gd name="connsiteX11" fmla="*/ 793966 w 1587930"/>
                <a:gd name="connsiteY11" fmla="*/ 163145 h 191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930" h="1916803">
                  <a:moveTo>
                    <a:pt x="794420" y="0"/>
                  </a:moveTo>
                  <a:cubicBezTo>
                    <a:pt x="997613" y="116"/>
                    <a:pt x="1200763" y="77748"/>
                    <a:pt x="1355705" y="232869"/>
                  </a:cubicBezTo>
                  <a:cubicBezTo>
                    <a:pt x="1665590" y="543109"/>
                    <a:pt x="1665303" y="1045821"/>
                    <a:pt x="1355062" y="1355706"/>
                  </a:cubicBezTo>
                  <a:lnTo>
                    <a:pt x="793323" y="1916803"/>
                  </a:lnTo>
                  <a:lnTo>
                    <a:pt x="232225" y="1355064"/>
                  </a:lnTo>
                  <a:cubicBezTo>
                    <a:pt x="-77660" y="1044823"/>
                    <a:pt x="-77373" y="542112"/>
                    <a:pt x="232868" y="232226"/>
                  </a:cubicBezTo>
                  <a:cubicBezTo>
                    <a:pt x="387988" y="77283"/>
                    <a:pt x="591226" y="-116"/>
                    <a:pt x="794420" y="0"/>
                  </a:cubicBezTo>
                  <a:close/>
                  <a:moveTo>
                    <a:pt x="793966" y="163145"/>
                  </a:moveTo>
                  <a:cubicBezTo>
                    <a:pt x="445573" y="163145"/>
                    <a:pt x="163145" y="445573"/>
                    <a:pt x="163145" y="793966"/>
                  </a:cubicBezTo>
                  <a:cubicBezTo>
                    <a:pt x="163145" y="1142359"/>
                    <a:pt x="445573" y="1424787"/>
                    <a:pt x="793966" y="1424787"/>
                  </a:cubicBezTo>
                  <a:cubicBezTo>
                    <a:pt x="1142359" y="1424787"/>
                    <a:pt x="1424787" y="1142359"/>
                    <a:pt x="1424787" y="793966"/>
                  </a:cubicBezTo>
                  <a:cubicBezTo>
                    <a:pt x="1424787" y="445573"/>
                    <a:pt x="1142359" y="163145"/>
                    <a:pt x="793966" y="16314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34" name="1"/>
          <p:cNvSpPr txBox="1">
            <a:spLocks noChangeArrowheads="1"/>
          </p:cNvSpPr>
          <p:nvPr/>
        </p:nvSpPr>
        <p:spPr bwMode="auto">
          <a:xfrm>
            <a:off x="8905914" y="4416569"/>
            <a:ext cx="221088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r>
              <a:rPr lang="zh-CN" sz="1600">
                <a:solidFill>
                  <a:srgbClr val="666464"/>
                </a:solidFill>
                <a:latin typeface="Arial"/>
                <a:ea typeface="思源黑体 CN Regular"/>
                <a:cs typeface="Arial"/>
              </a:rPr>
              <a:t>Fill the missing value in satellite data by KNNImputer</a:t>
            </a:r>
            <a:endParaRPr lang="en-US" altLang="zh-CN" sz="1600">
              <a:solidFill>
                <a:srgbClr val="666464"/>
              </a:solidFill>
              <a:latin typeface="Arial"/>
              <a:ea typeface="思源黑体 CN Regular"/>
              <a:cs typeface="Arial"/>
            </a:endParaRPr>
          </a:p>
        </p:txBody>
      </p:sp>
      <p:grpSp>
        <p:nvGrpSpPr>
          <p:cNvPr id="35" name="组合 12">
            <a:extLst>
              <a:ext uri="{FF2B5EF4-FFF2-40B4-BE49-F238E27FC236}">
                <a16:creationId xmlns:a16="http://schemas.microsoft.com/office/drawing/2014/main" id="{7A2EA5D7-A739-EAE5-C037-4DD4ED89930F}"/>
              </a:ext>
            </a:extLst>
          </p:cNvPr>
          <p:cNvGrpSpPr/>
          <p:nvPr/>
        </p:nvGrpSpPr>
        <p:grpSpPr>
          <a:xfrm>
            <a:off x="5345942" y="1668546"/>
            <a:ext cx="1587516" cy="2874312"/>
            <a:chOff x="3976726" y="1961902"/>
            <a:chExt cx="1587930" cy="2875059"/>
          </a:xfrm>
        </p:grpSpPr>
        <p:sp>
          <p:nvSpPr>
            <p:cNvPr id="3" name="soup-bowl_44116">
              <a:extLst>
                <a:ext uri="{FF2B5EF4-FFF2-40B4-BE49-F238E27FC236}">
                  <a16:creationId xmlns:a16="http://schemas.microsoft.com/office/drawing/2014/main" id="{5AAABDCC-CB0B-BD9E-8330-EA399A95FFE2}"/>
                </a:ext>
              </a:extLst>
            </p:cNvPr>
            <p:cNvSpPr>
              <a:spLocks noChangeAspect="1"/>
            </p:cNvSpPr>
            <p:nvPr/>
          </p:nvSpPr>
          <p:spPr bwMode="auto">
            <a:xfrm>
              <a:off x="4460760" y="2422197"/>
              <a:ext cx="609685" cy="600563"/>
            </a:xfrm>
            <a:custGeom>
              <a:avLst/>
              <a:gdLst>
                <a:gd name="connsiteX0" fmla="*/ 0 w 608487"/>
                <a:gd name="connsiteY0" fmla="*/ 548152 h 599383"/>
                <a:gd name="connsiteX1" fmla="*/ 605239 w 608487"/>
                <a:gd name="connsiteY1" fmla="*/ 548152 h 599383"/>
                <a:gd name="connsiteX2" fmla="*/ 605239 w 608487"/>
                <a:gd name="connsiteY2" fmla="*/ 599383 h 599383"/>
                <a:gd name="connsiteX3" fmla="*/ 0 w 608487"/>
                <a:gd name="connsiteY3" fmla="*/ 599383 h 599383"/>
                <a:gd name="connsiteX4" fmla="*/ 0 w 608487"/>
                <a:gd name="connsiteY4" fmla="*/ 211908 h 599383"/>
                <a:gd name="connsiteX5" fmla="*/ 349886 w 608487"/>
                <a:gd name="connsiteY5" fmla="*/ 211908 h 599383"/>
                <a:gd name="connsiteX6" fmla="*/ 394554 w 608487"/>
                <a:gd name="connsiteY6" fmla="*/ 211908 h 599383"/>
                <a:gd name="connsiteX7" fmla="*/ 605239 w 608487"/>
                <a:gd name="connsiteY7" fmla="*/ 211908 h 599383"/>
                <a:gd name="connsiteX8" fmla="*/ 302620 w 608487"/>
                <a:gd name="connsiteY8" fmla="*/ 514069 h 599383"/>
                <a:gd name="connsiteX9" fmla="*/ 0 w 608487"/>
                <a:gd name="connsiteY9" fmla="*/ 211908 h 599383"/>
                <a:gd name="connsiteX10" fmla="*/ 596231 w 608487"/>
                <a:gd name="connsiteY10" fmla="*/ 36105 h 599383"/>
                <a:gd name="connsiteX11" fmla="*/ 599507 w 608487"/>
                <a:gd name="connsiteY11" fmla="*/ 65804 h 599383"/>
                <a:gd name="connsiteX12" fmla="*/ 410520 w 608487"/>
                <a:gd name="connsiteY12" fmla="*/ 194831 h 599383"/>
                <a:gd name="connsiteX13" fmla="*/ 364258 w 608487"/>
                <a:gd name="connsiteY13" fmla="*/ 194831 h 599383"/>
                <a:gd name="connsiteX14" fmla="*/ 582243 w 608487"/>
                <a:gd name="connsiteY14" fmla="*/ 36351 h 599383"/>
                <a:gd name="connsiteX15" fmla="*/ 596231 w 608487"/>
                <a:gd name="connsiteY15" fmla="*/ 36105 h 599383"/>
                <a:gd name="connsiteX16" fmla="*/ 325339 w 608487"/>
                <a:gd name="connsiteY16" fmla="*/ 0 h 599383"/>
                <a:gd name="connsiteX17" fmla="*/ 327769 w 608487"/>
                <a:gd name="connsiteY17" fmla="*/ 837 h 599383"/>
                <a:gd name="connsiteX18" fmla="*/ 333971 w 608487"/>
                <a:gd name="connsiteY18" fmla="*/ 4101 h 599383"/>
                <a:gd name="connsiteX19" fmla="*/ 351235 w 608487"/>
                <a:gd name="connsiteY19" fmla="*/ 22009 h 599383"/>
                <a:gd name="connsiteX20" fmla="*/ 357855 w 608487"/>
                <a:gd name="connsiteY20" fmla="*/ 38746 h 599383"/>
                <a:gd name="connsiteX21" fmla="*/ 358190 w 608487"/>
                <a:gd name="connsiteY21" fmla="*/ 60505 h 599383"/>
                <a:gd name="connsiteX22" fmla="*/ 349558 w 608487"/>
                <a:gd name="connsiteY22" fmla="*/ 82765 h 599383"/>
                <a:gd name="connsiteX23" fmla="*/ 334306 w 608487"/>
                <a:gd name="connsiteY23" fmla="*/ 100255 h 599383"/>
                <a:gd name="connsiteX24" fmla="*/ 329948 w 608487"/>
                <a:gd name="connsiteY24" fmla="*/ 103602 h 599383"/>
                <a:gd name="connsiteX25" fmla="*/ 327434 w 608487"/>
                <a:gd name="connsiteY25" fmla="*/ 105527 h 599383"/>
                <a:gd name="connsiteX26" fmla="*/ 324082 w 608487"/>
                <a:gd name="connsiteY26" fmla="*/ 107954 h 599383"/>
                <a:gd name="connsiteX27" fmla="*/ 322322 w 608487"/>
                <a:gd name="connsiteY27" fmla="*/ 109209 h 599383"/>
                <a:gd name="connsiteX28" fmla="*/ 320981 w 608487"/>
                <a:gd name="connsiteY28" fmla="*/ 110214 h 599383"/>
                <a:gd name="connsiteX29" fmla="*/ 317713 w 608487"/>
                <a:gd name="connsiteY29" fmla="*/ 112473 h 599383"/>
                <a:gd name="connsiteX30" fmla="*/ 314193 w 608487"/>
                <a:gd name="connsiteY30" fmla="*/ 115318 h 599383"/>
                <a:gd name="connsiteX31" fmla="*/ 311176 w 608487"/>
                <a:gd name="connsiteY31" fmla="*/ 118080 h 599383"/>
                <a:gd name="connsiteX32" fmla="*/ 309835 w 608487"/>
                <a:gd name="connsiteY32" fmla="*/ 119419 h 599383"/>
                <a:gd name="connsiteX33" fmla="*/ 308578 w 608487"/>
                <a:gd name="connsiteY33" fmla="*/ 120842 h 599383"/>
                <a:gd name="connsiteX34" fmla="*/ 307321 w 608487"/>
                <a:gd name="connsiteY34" fmla="*/ 122515 h 599383"/>
                <a:gd name="connsiteX35" fmla="*/ 306231 w 608487"/>
                <a:gd name="connsiteY35" fmla="*/ 124273 h 599383"/>
                <a:gd name="connsiteX36" fmla="*/ 305142 w 608487"/>
                <a:gd name="connsiteY36" fmla="*/ 126197 h 599383"/>
                <a:gd name="connsiteX37" fmla="*/ 304388 w 608487"/>
                <a:gd name="connsiteY37" fmla="*/ 128373 h 599383"/>
                <a:gd name="connsiteX38" fmla="*/ 302544 w 608487"/>
                <a:gd name="connsiteY38" fmla="*/ 137830 h 599383"/>
                <a:gd name="connsiteX39" fmla="*/ 302376 w 608487"/>
                <a:gd name="connsiteY39" fmla="*/ 142516 h 599383"/>
                <a:gd name="connsiteX40" fmla="*/ 302544 w 608487"/>
                <a:gd name="connsiteY40" fmla="*/ 146784 h 599383"/>
                <a:gd name="connsiteX41" fmla="*/ 303047 w 608487"/>
                <a:gd name="connsiteY41" fmla="*/ 153311 h 599383"/>
                <a:gd name="connsiteX42" fmla="*/ 303298 w 608487"/>
                <a:gd name="connsiteY42" fmla="*/ 155738 h 599383"/>
                <a:gd name="connsiteX43" fmla="*/ 300868 w 608487"/>
                <a:gd name="connsiteY43" fmla="*/ 155320 h 599383"/>
                <a:gd name="connsiteX44" fmla="*/ 294163 w 608487"/>
                <a:gd name="connsiteY44" fmla="*/ 152893 h 599383"/>
                <a:gd name="connsiteX45" fmla="*/ 289722 w 608487"/>
                <a:gd name="connsiteY45" fmla="*/ 150382 h 599383"/>
                <a:gd name="connsiteX46" fmla="*/ 284861 w 608487"/>
                <a:gd name="connsiteY46" fmla="*/ 146784 h 599383"/>
                <a:gd name="connsiteX47" fmla="*/ 279917 w 608487"/>
                <a:gd name="connsiteY47" fmla="*/ 141595 h 599383"/>
                <a:gd name="connsiteX48" fmla="*/ 275391 w 608487"/>
                <a:gd name="connsiteY48" fmla="*/ 134566 h 599383"/>
                <a:gd name="connsiteX49" fmla="*/ 273380 w 608487"/>
                <a:gd name="connsiteY49" fmla="*/ 130382 h 599383"/>
                <a:gd name="connsiteX50" fmla="*/ 271871 w 608487"/>
                <a:gd name="connsiteY50" fmla="*/ 125695 h 599383"/>
                <a:gd name="connsiteX51" fmla="*/ 270363 w 608487"/>
                <a:gd name="connsiteY51" fmla="*/ 115067 h 599383"/>
                <a:gd name="connsiteX52" fmla="*/ 270279 w 608487"/>
                <a:gd name="connsiteY52" fmla="*/ 112222 h 599383"/>
                <a:gd name="connsiteX53" fmla="*/ 270530 w 608487"/>
                <a:gd name="connsiteY53" fmla="*/ 109377 h 599383"/>
                <a:gd name="connsiteX54" fmla="*/ 271369 w 608487"/>
                <a:gd name="connsiteY54" fmla="*/ 103519 h 599383"/>
                <a:gd name="connsiteX55" fmla="*/ 272961 w 608487"/>
                <a:gd name="connsiteY55" fmla="*/ 97828 h 599383"/>
                <a:gd name="connsiteX56" fmla="*/ 274972 w 608487"/>
                <a:gd name="connsiteY56" fmla="*/ 92221 h 599383"/>
                <a:gd name="connsiteX57" fmla="*/ 280587 w 608487"/>
                <a:gd name="connsiteY57" fmla="*/ 81928 h 599383"/>
                <a:gd name="connsiteX58" fmla="*/ 288716 w 608487"/>
                <a:gd name="connsiteY58" fmla="*/ 72304 h 599383"/>
                <a:gd name="connsiteX59" fmla="*/ 290392 w 608487"/>
                <a:gd name="connsiteY59" fmla="*/ 70463 h 599383"/>
                <a:gd name="connsiteX60" fmla="*/ 291985 w 608487"/>
                <a:gd name="connsiteY60" fmla="*/ 69040 h 599383"/>
                <a:gd name="connsiteX61" fmla="*/ 295085 w 608487"/>
                <a:gd name="connsiteY61" fmla="*/ 66279 h 599383"/>
                <a:gd name="connsiteX62" fmla="*/ 296594 w 608487"/>
                <a:gd name="connsiteY62" fmla="*/ 64856 h 599383"/>
                <a:gd name="connsiteX63" fmla="*/ 297013 w 608487"/>
                <a:gd name="connsiteY63" fmla="*/ 64521 h 599383"/>
                <a:gd name="connsiteX64" fmla="*/ 297097 w 608487"/>
                <a:gd name="connsiteY64" fmla="*/ 64438 h 599383"/>
                <a:gd name="connsiteX65" fmla="*/ 298437 w 608487"/>
                <a:gd name="connsiteY65" fmla="*/ 63434 h 599383"/>
                <a:gd name="connsiteX66" fmla="*/ 298521 w 608487"/>
                <a:gd name="connsiteY66" fmla="*/ 63266 h 599383"/>
                <a:gd name="connsiteX67" fmla="*/ 299108 w 608487"/>
                <a:gd name="connsiteY67" fmla="*/ 62848 h 599383"/>
                <a:gd name="connsiteX68" fmla="*/ 301371 w 608487"/>
                <a:gd name="connsiteY68" fmla="*/ 61007 h 599383"/>
                <a:gd name="connsiteX69" fmla="*/ 308913 w 608487"/>
                <a:gd name="connsiteY69" fmla="*/ 54061 h 599383"/>
                <a:gd name="connsiteX70" fmla="*/ 314696 w 608487"/>
                <a:gd name="connsiteY70" fmla="*/ 47282 h 599383"/>
                <a:gd name="connsiteX71" fmla="*/ 319305 w 608487"/>
                <a:gd name="connsiteY71" fmla="*/ 39081 h 599383"/>
                <a:gd name="connsiteX72" fmla="*/ 322489 w 608487"/>
                <a:gd name="connsiteY72" fmla="*/ 28872 h 599383"/>
                <a:gd name="connsiteX73" fmla="*/ 325004 w 608487"/>
                <a:gd name="connsiteY73" fmla="*/ 9038 h 599383"/>
                <a:gd name="connsiteX74" fmla="*/ 325255 w 608487"/>
                <a:gd name="connsiteY74" fmla="*/ 2427 h 599383"/>
                <a:gd name="connsiteX75" fmla="*/ 325339 w 608487"/>
                <a:gd name="connsiteY75" fmla="*/ 0 h 599383"/>
                <a:gd name="connsiteX76" fmla="*/ 227322 w 608487"/>
                <a:gd name="connsiteY76" fmla="*/ 0 h 599383"/>
                <a:gd name="connsiteX77" fmla="*/ 229669 w 608487"/>
                <a:gd name="connsiteY77" fmla="*/ 837 h 599383"/>
                <a:gd name="connsiteX78" fmla="*/ 235870 w 608487"/>
                <a:gd name="connsiteY78" fmla="*/ 4101 h 599383"/>
                <a:gd name="connsiteX79" fmla="*/ 253218 w 608487"/>
                <a:gd name="connsiteY79" fmla="*/ 22009 h 599383"/>
                <a:gd name="connsiteX80" fmla="*/ 259755 w 608487"/>
                <a:gd name="connsiteY80" fmla="*/ 38746 h 599383"/>
                <a:gd name="connsiteX81" fmla="*/ 260090 w 608487"/>
                <a:gd name="connsiteY81" fmla="*/ 60505 h 599383"/>
                <a:gd name="connsiteX82" fmla="*/ 251542 w 608487"/>
                <a:gd name="connsiteY82" fmla="*/ 82765 h 599383"/>
                <a:gd name="connsiteX83" fmla="*/ 236289 w 608487"/>
                <a:gd name="connsiteY83" fmla="*/ 100255 h 599383"/>
                <a:gd name="connsiteX84" fmla="*/ 231848 w 608487"/>
                <a:gd name="connsiteY84" fmla="*/ 103602 h 599383"/>
                <a:gd name="connsiteX85" fmla="*/ 229417 w 608487"/>
                <a:gd name="connsiteY85" fmla="*/ 105527 h 599383"/>
                <a:gd name="connsiteX86" fmla="*/ 225981 w 608487"/>
                <a:gd name="connsiteY86" fmla="*/ 107954 h 599383"/>
                <a:gd name="connsiteX87" fmla="*/ 224305 w 608487"/>
                <a:gd name="connsiteY87" fmla="*/ 109209 h 599383"/>
                <a:gd name="connsiteX88" fmla="*/ 222965 w 608487"/>
                <a:gd name="connsiteY88" fmla="*/ 110214 h 599383"/>
                <a:gd name="connsiteX89" fmla="*/ 219696 w 608487"/>
                <a:gd name="connsiteY89" fmla="*/ 112473 h 599383"/>
                <a:gd name="connsiteX90" fmla="*/ 216093 w 608487"/>
                <a:gd name="connsiteY90" fmla="*/ 115318 h 599383"/>
                <a:gd name="connsiteX91" fmla="*/ 213076 w 608487"/>
                <a:gd name="connsiteY91" fmla="*/ 118080 h 599383"/>
                <a:gd name="connsiteX92" fmla="*/ 211818 w 608487"/>
                <a:gd name="connsiteY92" fmla="*/ 119419 h 599383"/>
                <a:gd name="connsiteX93" fmla="*/ 210478 w 608487"/>
                <a:gd name="connsiteY93" fmla="*/ 120842 h 599383"/>
                <a:gd name="connsiteX94" fmla="*/ 209221 w 608487"/>
                <a:gd name="connsiteY94" fmla="*/ 122515 h 599383"/>
                <a:gd name="connsiteX95" fmla="*/ 208215 w 608487"/>
                <a:gd name="connsiteY95" fmla="*/ 124273 h 599383"/>
                <a:gd name="connsiteX96" fmla="*/ 207125 w 608487"/>
                <a:gd name="connsiteY96" fmla="*/ 126197 h 599383"/>
                <a:gd name="connsiteX97" fmla="*/ 206371 w 608487"/>
                <a:gd name="connsiteY97" fmla="*/ 128373 h 599383"/>
                <a:gd name="connsiteX98" fmla="*/ 204527 w 608487"/>
                <a:gd name="connsiteY98" fmla="*/ 137830 h 599383"/>
                <a:gd name="connsiteX99" fmla="*/ 204360 w 608487"/>
                <a:gd name="connsiteY99" fmla="*/ 142516 h 599383"/>
                <a:gd name="connsiteX100" fmla="*/ 204444 w 608487"/>
                <a:gd name="connsiteY100" fmla="*/ 146784 h 599383"/>
                <a:gd name="connsiteX101" fmla="*/ 204946 w 608487"/>
                <a:gd name="connsiteY101" fmla="*/ 153311 h 599383"/>
                <a:gd name="connsiteX102" fmla="*/ 205282 w 608487"/>
                <a:gd name="connsiteY102" fmla="*/ 155738 h 599383"/>
                <a:gd name="connsiteX103" fmla="*/ 202768 w 608487"/>
                <a:gd name="connsiteY103" fmla="*/ 155320 h 599383"/>
                <a:gd name="connsiteX104" fmla="*/ 196147 w 608487"/>
                <a:gd name="connsiteY104" fmla="*/ 152893 h 599383"/>
                <a:gd name="connsiteX105" fmla="*/ 191705 w 608487"/>
                <a:gd name="connsiteY105" fmla="*/ 150382 h 599383"/>
                <a:gd name="connsiteX106" fmla="*/ 186761 w 608487"/>
                <a:gd name="connsiteY106" fmla="*/ 146784 h 599383"/>
                <a:gd name="connsiteX107" fmla="*/ 181816 w 608487"/>
                <a:gd name="connsiteY107" fmla="*/ 141595 h 599383"/>
                <a:gd name="connsiteX108" fmla="*/ 177291 w 608487"/>
                <a:gd name="connsiteY108" fmla="*/ 134566 h 599383"/>
                <a:gd name="connsiteX109" fmla="*/ 175363 w 608487"/>
                <a:gd name="connsiteY109" fmla="*/ 130382 h 599383"/>
                <a:gd name="connsiteX110" fmla="*/ 173855 w 608487"/>
                <a:gd name="connsiteY110" fmla="*/ 125695 h 599383"/>
                <a:gd name="connsiteX111" fmla="*/ 172263 w 608487"/>
                <a:gd name="connsiteY111" fmla="*/ 115067 h 599383"/>
                <a:gd name="connsiteX112" fmla="*/ 172179 w 608487"/>
                <a:gd name="connsiteY112" fmla="*/ 112222 h 599383"/>
                <a:gd name="connsiteX113" fmla="*/ 172514 w 608487"/>
                <a:gd name="connsiteY113" fmla="*/ 109377 h 599383"/>
                <a:gd name="connsiteX114" fmla="*/ 173268 w 608487"/>
                <a:gd name="connsiteY114" fmla="*/ 103519 h 599383"/>
                <a:gd name="connsiteX115" fmla="*/ 174861 w 608487"/>
                <a:gd name="connsiteY115" fmla="*/ 97828 h 599383"/>
                <a:gd name="connsiteX116" fmla="*/ 176872 w 608487"/>
                <a:gd name="connsiteY116" fmla="*/ 92221 h 599383"/>
                <a:gd name="connsiteX117" fmla="*/ 182571 w 608487"/>
                <a:gd name="connsiteY117" fmla="*/ 81928 h 599383"/>
                <a:gd name="connsiteX118" fmla="*/ 190616 w 608487"/>
                <a:gd name="connsiteY118" fmla="*/ 72304 h 599383"/>
                <a:gd name="connsiteX119" fmla="*/ 192376 w 608487"/>
                <a:gd name="connsiteY119" fmla="*/ 70463 h 599383"/>
                <a:gd name="connsiteX120" fmla="*/ 193884 w 608487"/>
                <a:gd name="connsiteY120" fmla="*/ 69040 h 599383"/>
                <a:gd name="connsiteX121" fmla="*/ 196985 w 608487"/>
                <a:gd name="connsiteY121" fmla="*/ 66279 h 599383"/>
                <a:gd name="connsiteX122" fmla="*/ 198577 w 608487"/>
                <a:gd name="connsiteY122" fmla="*/ 64856 h 599383"/>
                <a:gd name="connsiteX123" fmla="*/ 198996 w 608487"/>
                <a:gd name="connsiteY123" fmla="*/ 64521 h 599383"/>
                <a:gd name="connsiteX124" fmla="*/ 199080 w 608487"/>
                <a:gd name="connsiteY124" fmla="*/ 64438 h 599383"/>
                <a:gd name="connsiteX125" fmla="*/ 200337 w 608487"/>
                <a:gd name="connsiteY125" fmla="*/ 63434 h 599383"/>
                <a:gd name="connsiteX126" fmla="*/ 200505 w 608487"/>
                <a:gd name="connsiteY126" fmla="*/ 63266 h 599383"/>
                <a:gd name="connsiteX127" fmla="*/ 201008 w 608487"/>
                <a:gd name="connsiteY127" fmla="*/ 62848 h 599383"/>
                <a:gd name="connsiteX128" fmla="*/ 203354 w 608487"/>
                <a:gd name="connsiteY128" fmla="*/ 61007 h 599383"/>
                <a:gd name="connsiteX129" fmla="*/ 210897 w 608487"/>
                <a:gd name="connsiteY129" fmla="*/ 54061 h 599383"/>
                <a:gd name="connsiteX130" fmla="*/ 216679 w 608487"/>
                <a:gd name="connsiteY130" fmla="*/ 47282 h 599383"/>
                <a:gd name="connsiteX131" fmla="*/ 221288 w 608487"/>
                <a:gd name="connsiteY131" fmla="*/ 39081 h 599383"/>
                <a:gd name="connsiteX132" fmla="*/ 224473 w 608487"/>
                <a:gd name="connsiteY132" fmla="*/ 28872 h 599383"/>
                <a:gd name="connsiteX133" fmla="*/ 226903 w 608487"/>
                <a:gd name="connsiteY133" fmla="*/ 9038 h 599383"/>
                <a:gd name="connsiteX134" fmla="*/ 227239 w 608487"/>
                <a:gd name="connsiteY134" fmla="*/ 2427 h 599383"/>
                <a:gd name="connsiteX135" fmla="*/ 227322 w 608487"/>
                <a:gd name="connsiteY135" fmla="*/ 0 h 5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08487" h="599383">
                  <a:moveTo>
                    <a:pt x="0" y="548152"/>
                  </a:moveTo>
                  <a:lnTo>
                    <a:pt x="605239" y="548152"/>
                  </a:lnTo>
                  <a:lnTo>
                    <a:pt x="605239" y="599383"/>
                  </a:lnTo>
                  <a:lnTo>
                    <a:pt x="0" y="599383"/>
                  </a:lnTo>
                  <a:close/>
                  <a:moveTo>
                    <a:pt x="0" y="211908"/>
                  </a:moveTo>
                  <a:lnTo>
                    <a:pt x="349886" y="211908"/>
                  </a:lnTo>
                  <a:lnTo>
                    <a:pt x="394554" y="211908"/>
                  </a:lnTo>
                  <a:lnTo>
                    <a:pt x="605239" y="211908"/>
                  </a:lnTo>
                  <a:cubicBezTo>
                    <a:pt x="605239" y="378762"/>
                    <a:pt x="469727" y="514069"/>
                    <a:pt x="302620" y="514069"/>
                  </a:cubicBezTo>
                  <a:cubicBezTo>
                    <a:pt x="135512" y="514069"/>
                    <a:pt x="0" y="378762"/>
                    <a:pt x="0" y="211908"/>
                  </a:cubicBezTo>
                  <a:close/>
                  <a:moveTo>
                    <a:pt x="596231" y="36105"/>
                  </a:moveTo>
                  <a:cubicBezTo>
                    <a:pt x="608637" y="41157"/>
                    <a:pt x="614656" y="59340"/>
                    <a:pt x="599507" y="65804"/>
                  </a:cubicBezTo>
                  <a:cubicBezTo>
                    <a:pt x="528438" y="96178"/>
                    <a:pt x="464157" y="140024"/>
                    <a:pt x="410520" y="194831"/>
                  </a:cubicBezTo>
                  <a:lnTo>
                    <a:pt x="364258" y="194831"/>
                  </a:lnTo>
                  <a:cubicBezTo>
                    <a:pt x="424097" y="126803"/>
                    <a:pt x="498351" y="72164"/>
                    <a:pt x="582243" y="36351"/>
                  </a:cubicBezTo>
                  <a:cubicBezTo>
                    <a:pt x="587251" y="34196"/>
                    <a:pt x="592096" y="34421"/>
                    <a:pt x="596231" y="36105"/>
                  </a:cubicBezTo>
                  <a:close/>
                  <a:moveTo>
                    <a:pt x="325339" y="0"/>
                  </a:moveTo>
                  <a:cubicBezTo>
                    <a:pt x="325339" y="0"/>
                    <a:pt x="326261" y="168"/>
                    <a:pt x="327769" y="837"/>
                  </a:cubicBezTo>
                  <a:cubicBezTo>
                    <a:pt x="329194" y="1507"/>
                    <a:pt x="331457" y="2427"/>
                    <a:pt x="333971" y="4101"/>
                  </a:cubicBezTo>
                  <a:cubicBezTo>
                    <a:pt x="338999" y="7281"/>
                    <a:pt x="345703" y="12720"/>
                    <a:pt x="351235" y="22009"/>
                  </a:cubicBezTo>
                  <a:cubicBezTo>
                    <a:pt x="354000" y="26612"/>
                    <a:pt x="356514" y="32219"/>
                    <a:pt x="357855" y="38746"/>
                  </a:cubicBezTo>
                  <a:cubicBezTo>
                    <a:pt x="359196" y="45274"/>
                    <a:pt x="359531" y="52806"/>
                    <a:pt x="358190" y="60505"/>
                  </a:cubicBezTo>
                  <a:cubicBezTo>
                    <a:pt x="356849" y="68204"/>
                    <a:pt x="353833" y="75903"/>
                    <a:pt x="349558" y="82765"/>
                  </a:cubicBezTo>
                  <a:cubicBezTo>
                    <a:pt x="345368" y="89543"/>
                    <a:pt x="340005" y="95401"/>
                    <a:pt x="334306" y="100255"/>
                  </a:cubicBezTo>
                  <a:lnTo>
                    <a:pt x="329948" y="103602"/>
                  </a:lnTo>
                  <a:lnTo>
                    <a:pt x="327434" y="105527"/>
                  </a:lnTo>
                  <a:cubicBezTo>
                    <a:pt x="326345" y="106364"/>
                    <a:pt x="325171" y="107201"/>
                    <a:pt x="324082" y="107954"/>
                  </a:cubicBezTo>
                  <a:lnTo>
                    <a:pt x="322322" y="109209"/>
                  </a:lnTo>
                  <a:cubicBezTo>
                    <a:pt x="321819" y="109628"/>
                    <a:pt x="321065" y="110046"/>
                    <a:pt x="320981" y="110214"/>
                  </a:cubicBezTo>
                  <a:cubicBezTo>
                    <a:pt x="320059" y="111050"/>
                    <a:pt x="318970" y="111804"/>
                    <a:pt x="317713" y="112473"/>
                  </a:cubicBezTo>
                  <a:cubicBezTo>
                    <a:pt x="316707" y="113477"/>
                    <a:pt x="315534" y="114398"/>
                    <a:pt x="314193" y="115318"/>
                  </a:cubicBezTo>
                  <a:cubicBezTo>
                    <a:pt x="313355" y="116239"/>
                    <a:pt x="312181" y="117159"/>
                    <a:pt x="311176" y="118080"/>
                  </a:cubicBezTo>
                  <a:cubicBezTo>
                    <a:pt x="310757" y="118498"/>
                    <a:pt x="310338" y="118917"/>
                    <a:pt x="309835" y="119419"/>
                  </a:cubicBezTo>
                  <a:cubicBezTo>
                    <a:pt x="309332" y="119837"/>
                    <a:pt x="308829" y="120339"/>
                    <a:pt x="308578" y="120842"/>
                  </a:cubicBezTo>
                  <a:cubicBezTo>
                    <a:pt x="308159" y="121427"/>
                    <a:pt x="307824" y="121929"/>
                    <a:pt x="307321" y="122515"/>
                  </a:cubicBezTo>
                  <a:cubicBezTo>
                    <a:pt x="306734" y="123017"/>
                    <a:pt x="306650" y="123687"/>
                    <a:pt x="306231" y="124273"/>
                  </a:cubicBezTo>
                  <a:cubicBezTo>
                    <a:pt x="305896" y="124858"/>
                    <a:pt x="305477" y="125528"/>
                    <a:pt x="305142" y="126197"/>
                  </a:cubicBezTo>
                  <a:cubicBezTo>
                    <a:pt x="304974" y="126951"/>
                    <a:pt x="304723" y="127620"/>
                    <a:pt x="304388" y="128373"/>
                  </a:cubicBezTo>
                  <a:cubicBezTo>
                    <a:pt x="303298" y="131302"/>
                    <a:pt x="302879" y="134650"/>
                    <a:pt x="302544" y="137830"/>
                  </a:cubicBezTo>
                  <a:cubicBezTo>
                    <a:pt x="302544" y="139503"/>
                    <a:pt x="302460" y="141093"/>
                    <a:pt x="302376" y="142516"/>
                  </a:cubicBezTo>
                  <a:cubicBezTo>
                    <a:pt x="302460" y="144106"/>
                    <a:pt x="302460" y="145529"/>
                    <a:pt x="302544" y="146784"/>
                  </a:cubicBezTo>
                  <a:cubicBezTo>
                    <a:pt x="302712" y="149462"/>
                    <a:pt x="302795" y="151805"/>
                    <a:pt x="303047" y="153311"/>
                  </a:cubicBezTo>
                  <a:cubicBezTo>
                    <a:pt x="303214" y="154901"/>
                    <a:pt x="303298" y="155738"/>
                    <a:pt x="303298" y="155738"/>
                  </a:cubicBezTo>
                  <a:cubicBezTo>
                    <a:pt x="303298" y="155738"/>
                    <a:pt x="302460" y="155655"/>
                    <a:pt x="300868" y="155320"/>
                  </a:cubicBezTo>
                  <a:cubicBezTo>
                    <a:pt x="299359" y="154818"/>
                    <a:pt x="296929" y="154232"/>
                    <a:pt x="294163" y="152893"/>
                  </a:cubicBezTo>
                  <a:cubicBezTo>
                    <a:pt x="292739" y="152223"/>
                    <a:pt x="291398" y="151387"/>
                    <a:pt x="289722" y="150382"/>
                  </a:cubicBezTo>
                  <a:cubicBezTo>
                    <a:pt x="288129" y="149378"/>
                    <a:pt x="286621" y="148123"/>
                    <a:pt x="284861" y="146784"/>
                  </a:cubicBezTo>
                  <a:cubicBezTo>
                    <a:pt x="283269" y="145278"/>
                    <a:pt x="281593" y="143604"/>
                    <a:pt x="279917" y="141595"/>
                  </a:cubicBezTo>
                  <a:cubicBezTo>
                    <a:pt x="278408" y="139503"/>
                    <a:pt x="276648" y="137328"/>
                    <a:pt x="275391" y="134566"/>
                  </a:cubicBezTo>
                  <a:cubicBezTo>
                    <a:pt x="274637" y="133311"/>
                    <a:pt x="274050" y="131888"/>
                    <a:pt x="273380" y="130382"/>
                  </a:cubicBezTo>
                  <a:cubicBezTo>
                    <a:pt x="272793" y="128959"/>
                    <a:pt x="272374" y="127285"/>
                    <a:pt x="271871" y="125695"/>
                  </a:cubicBezTo>
                  <a:cubicBezTo>
                    <a:pt x="270866" y="122432"/>
                    <a:pt x="270530" y="118833"/>
                    <a:pt x="270363" y="115067"/>
                  </a:cubicBezTo>
                  <a:cubicBezTo>
                    <a:pt x="270279" y="114147"/>
                    <a:pt x="270195" y="113143"/>
                    <a:pt x="270279" y="112222"/>
                  </a:cubicBezTo>
                  <a:cubicBezTo>
                    <a:pt x="270363" y="111218"/>
                    <a:pt x="270447" y="110297"/>
                    <a:pt x="270530" y="109377"/>
                  </a:cubicBezTo>
                  <a:cubicBezTo>
                    <a:pt x="270698" y="107452"/>
                    <a:pt x="271033" y="105527"/>
                    <a:pt x="271369" y="103519"/>
                  </a:cubicBezTo>
                  <a:cubicBezTo>
                    <a:pt x="271620" y="101510"/>
                    <a:pt x="272374" y="99753"/>
                    <a:pt x="272961" y="97828"/>
                  </a:cubicBezTo>
                  <a:cubicBezTo>
                    <a:pt x="273547" y="95987"/>
                    <a:pt x="274218" y="94062"/>
                    <a:pt x="274972" y="92221"/>
                  </a:cubicBezTo>
                  <a:cubicBezTo>
                    <a:pt x="276648" y="88790"/>
                    <a:pt x="278492" y="85359"/>
                    <a:pt x="280587" y="81928"/>
                  </a:cubicBezTo>
                  <a:cubicBezTo>
                    <a:pt x="283101" y="78664"/>
                    <a:pt x="285783" y="75401"/>
                    <a:pt x="288716" y="72304"/>
                  </a:cubicBezTo>
                  <a:cubicBezTo>
                    <a:pt x="289470" y="71384"/>
                    <a:pt x="289889" y="70965"/>
                    <a:pt x="290392" y="70463"/>
                  </a:cubicBezTo>
                  <a:lnTo>
                    <a:pt x="291985" y="69040"/>
                  </a:lnTo>
                  <a:cubicBezTo>
                    <a:pt x="292990" y="68120"/>
                    <a:pt x="293996" y="67199"/>
                    <a:pt x="295085" y="66279"/>
                  </a:cubicBezTo>
                  <a:lnTo>
                    <a:pt x="296594" y="64856"/>
                  </a:lnTo>
                  <a:lnTo>
                    <a:pt x="297013" y="64521"/>
                  </a:lnTo>
                  <a:lnTo>
                    <a:pt x="297097" y="64438"/>
                  </a:lnTo>
                  <a:lnTo>
                    <a:pt x="298437" y="63434"/>
                  </a:lnTo>
                  <a:lnTo>
                    <a:pt x="298521" y="63266"/>
                  </a:lnTo>
                  <a:lnTo>
                    <a:pt x="299108" y="62848"/>
                  </a:lnTo>
                  <a:lnTo>
                    <a:pt x="301371" y="61007"/>
                  </a:lnTo>
                  <a:cubicBezTo>
                    <a:pt x="304220" y="58580"/>
                    <a:pt x="306734" y="56237"/>
                    <a:pt x="308913" y="54061"/>
                  </a:cubicBezTo>
                  <a:cubicBezTo>
                    <a:pt x="311092" y="51801"/>
                    <a:pt x="312936" y="49709"/>
                    <a:pt x="314696" y="47282"/>
                  </a:cubicBezTo>
                  <a:cubicBezTo>
                    <a:pt x="316456" y="44939"/>
                    <a:pt x="318048" y="42178"/>
                    <a:pt x="319305" y="39081"/>
                  </a:cubicBezTo>
                  <a:cubicBezTo>
                    <a:pt x="320646" y="35985"/>
                    <a:pt x="321735" y="32470"/>
                    <a:pt x="322489" y="28872"/>
                  </a:cubicBezTo>
                  <a:cubicBezTo>
                    <a:pt x="324082" y="21758"/>
                    <a:pt x="324668" y="14394"/>
                    <a:pt x="325004" y="9038"/>
                  </a:cubicBezTo>
                  <a:cubicBezTo>
                    <a:pt x="325087" y="6277"/>
                    <a:pt x="325339" y="4017"/>
                    <a:pt x="325255" y="2427"/>
                  </a:cubicBezTo>
                  <a:cubicBezTo>
                    <a:pt x="325339" y="837"/>
                    <a:pt x="325339" y="0"/>
                    <a:pt x="325339" y="0"/>
                  </a:cubicBezTo>
                  <a:close/>
                  <a:moveTo>
                    <a:pt x="227322" y="0"/>
                  </a:moveTo>
                  <a:cubicBezTo>
                    <a:pt x="227322" y="0"/>
                    <a:pt x="228160" y="168"/>
                    <a:pt x="229669" y="837"/>
                  </a:cubicBezTo>
                  <a:cubicBezTo>
                    <a:pt x="231094" y="1507"/>
                    <a:pt x="233356" y="2427"/>
                    <a:pt x="235870" y="4101"/>
                  </a:cubicBezTo>
                  <a:cubicBezTo>
                    <a:pt x="240899" y="7281"/>
                    <a:pt x="247687" y="12720"/>
                    <a:pt x="253218" y="22009"/>
                  </a:cubicBezTo>
                  <a:cubicBezTo>
                    <a:pt x="255900" y="26612"/>
                    <a:pt x="258414" y="32219"/>
                    <a:pt x="259755" y="38746"/>
                  </a:cubicBezTo>
                  <a:cubicBezTo>
                    <a:pt x="261180" y="45274"/>
                    <a:pt x="261515" y="52806"/>
                    <a:pt x="260090" y="60505"/>
                  </a:cubicBezTo>
                  <a:cubicBezTo>
                    <a:pt x="258749" y="68204"/>
                    <a:pt x="255816" y="75903"/>
                    <a:pt x="251542" y="82765"/>
                  </a:cubicBezTo>
                  <a:cubicBezTo>
                    <a:pt x="247268" y="89543"/>
                    <a:pt x="241988" y="95401"/>
                    <a:pt x="236289" y="100255"/>
                  </a:cubicBezTo>
                  <a:lnTo>
                    <a:pt x="231848" y="103602"/>
                  </a:lnTo>
                  <a:lnTo>
                    <a:pt x="229417" y="105527"/>
                  </a:lnTo>
                  <a:cubicBezTo>
                    <a:pt x="228244" y="106364"/>
                    <a:pt x="227155" y="107201"/>
                    <a:pt x="225981" y="107954"/>
                  </a:cubicBezTo>
                  <a:lnTo>
                    <a:pt x="224305" y="109209"/>
                  </a:lnTo>
                  <a:cubicBezTo>
                    <a:pt x="223719" y="109628"/>
                    <a:pt x="223048" y="110046"/>
                    <a:pt x="222965" y="110214"/>
                  </a:cubicBezTo>
                  <a:cubicBezTo>
                    <a:pt x="222043" y="111050"/>
                    <a:pt x="220953" y="111804"/>
                    <a:pt x="219696" y="112473"/>
                  </a:cubicBezTo>
                  <a:cubicBezTo>
                    <a:pt x="218607" y="113477"/>
                    <a:pt x="217433" y="114398"/>
                    <a:pt x="216093" y="115318"/>
                  </a:cubicBezTo>
                  <a:cubicBezTo>
                    <a:pt x="215254" y="116239"/>
                    <a:pt x="214081" y="117159"/>
                    <a:pt x="213076" y="118080"/>
                  </a:cubicBezTo>
                  <a:cubicBezTo>
                    <a:pt x="212740" y="118498"/>
                    <a:pt x="212321" y="118917"/>
                    <a:pt x="211818" y="119419"/>
                  </a:cubicBezTo>
                  <a:cubicBezTo>
                    <a:pt x="211316" y="119837"/>
                    <a:pt x="210813" y="120339"/>
                    <a:pt x="210478" y="120842"/>
                  </a:cubicBezTo>
                  <a:cubicBezTo>
                    <a:pt x="210142" y="121427"/>
                    <a:pt x="209723" y="121929"/>
                    <a:pt x="209221" y="122515"/>
                  </a:cubicBezTo>
                  <a:cubicBezTo>
                    <a:pt x="208718" y="123017"/>
                    <a:pt x="208634" y="123687"/>
                    <a:pt x="208215" y="124273"/>
                  </a:cubicBezTo>
                  <a:cubicBezTo>
                    <a:pt x="207880" y="124858"/>
                    <a:pt x="207377" y="125528"/>
                    <a:pt x="207125" y="126197"/>
                  </a:cubicBezTo>
                  <a:cubicBezTo>
                    <a:pt x="206874" y="126951"/>
                    <a:pt x="206706" y="127620"/>
                    <a:pt x="206371" y="128373"/>
                  </a:cubicBezTo>
                  <a:cubicBezTo>
                    <a:pt x="205282" y="131302"/>
                    <a:pt x="204863" y="134650"/>
                    <a:pt x="204527" y="137830"/>
                  </a:cubicBezTo>
                  <a:cubicBezTo>
                    <a:pt x="204444" y="139503"/>
                    <a:pt x="204360" y="141093"/>
                    <a:pt x="204360" y="142516"/>
                  </a:cubicBezTo>
                  <a:cubicBezTo>
                    <a:pt x="204360" y="144106"/>
                    <a:pt x="204444" y="145529"/>
                    <a:pt x="204444" y="146784"/>
                  </a:cubicBezTo>
                  <a:cubicBezTo>
                    <a:pt x="204611" y="149462"/>
                    <a:pt x="204695" y="151805"/>
                    <a:pt x="204946" y="153311"/>
                  </a:cubicBezTo>
                  <a:cubicBezTo>
                    <a:pt x="205198" y="154901"/>
                    <a:pt x="205282" y="155738"/>
                    <a:pt x="205282" y="155738"/>
                  </a:cubicBezTo>
                  <a:cubicBezTo>
                    <a:pt x="205282" y="155738"/>
                    <a:pt x="204360" y="155655"/>
                    <a:pt x="202768" y="155320"/>
                  </a:cubicBezTo>
                  <a:cubicBezTo>
                    <a:pt x="201259" y="154818"/>
                    <a:pt x="198829" y="154232"/>
                    <a:pt x="196147" y="152893"/>
                  </a:cubicBezTo>
                  <a:cubicBezTo>
                    <a:pt x="194722" y="152223"/>
                    <a:pt x="193298" y="151387"/>
                    <a:pt x="191705" y="150382"/>
                  </a:cubicBezTo>
                  <a:cubicBezTo>
                    <a:pt x="190113" y="149378"/>
                    <a:pt x="188521" y="148123"/>
                    <a:pt x="186761" y="146784"/>
                  </a:cubicBezTo>
                  <a:cubicBezTo>
                    <a:pt x="185169" y="145278"/>
                    <a:pt x="183492" y="143604"/>
                    <a:pt x="181816" y="141595"/>
                  </a:cubicBezTo>
                  <a:cubicBezTo>
                    <a:pt x="180308" y="139503"/>
                    <a:pt x="178632" y="137328"/>
                    <a:pt x="177291" y="134566"/>
                  </a:cubicBezTo>
                  <a:cubicBezTo>
                    <a:pt x="176620" y="133311"/>
                    <a:pt x="175950" y="131888"/>
                    <a:pt x="175363" y="130382"/>
                  </a:cubicBezTo>
                  <a:cubicBezTo>
                    <a:pt x="174693" y="128959"/>
                    <a:pt x="174358" y="127285"/>
                    <a:pt x="173855" y="125695"/>
                  </a:cubicBezTo>
                  <a:cubicBezTo>
                    <a:pt x="172765" y="122432"/>
                    <a:pt x="172430" y="118833"/>
                    <a:pt x="172263" y="115067"/>
                  </a:cubicBezTo>
                  <a:cubicBezTo>
                    <a:pt x="172263" y="114147"/>
                    <a:pt x="172179" y="113143"/>
                    <a:pt x="172179" y="112222"/>
                  </a:cubicBezTo>
                  <a:cubicBezTo>
                    <a:pt x="172263" y="111218"/>
                    <a:pt x="172346" y="110297"/>
                    <a:pt x="172514" y="109377"/>
                  </a:cubicBezTo>
                  <a:cubicBezTo>
                    <a:pt x="172682" y="107452"/>
                    <a:pt x="172933" y="105527"/>
                    <a:pt x="173268" y="103519"/>
                  </a:cubicBezTo>
                  <a:cubicBezTo>
                    <a:pt x="173603" y="101510"/>
                    <a:pt x="174274" y="99753"/>
                    <a:pt x="174861" y="97828"/>
                  </a:cubicBezTo>
                  <a:cubicBezTo>
                    <a:pt x="175447" y="95987"/>
                    <a:pt x="176118" y="94062"/>
                    <a:pt x="176872" y="92221"/>
                  </a:cubicBezTo>
                  <a:cubicBezTo>
                    <a:pt x="178548" y="88790"/>
                    <a:pt x="180475" y="85359"/>
                    <a:pt x="182571" y="81928"/>
                  </a:cubicBezTo>
                  <a:cubicBezTo>
                    <a:pt x="185001" y="78664"/>
                    <a:pt x="187766" y="75401"/>
                    <a:pt x="190616" y="72304"/>
                  </a:cubicBezTo>
                  <a:cubicBezTo>
                    <a:pt x="191454" y="71384"/>
                    <a:pt x="191873" y="70965"/>
                    <a:pt x="192376" y="70463"/>
                  </a:cubicBezTo>
                  <a:lnTo>
                    <a:pt x="193884" y="69040"/>
                  </a:lnTo>
                  <a:cubicBezTo>
                    <a:pt x="194890" y="68120"/>
                    <a:pt x="195979" y="67199"/>
                    <a:pt x="196985" y="66279"/>
                  </a:cubicBezTo>
                  <a:lnTo>
                    <a:pt x="198577" y="64856"/>
                  </a:lnTo>
                  <a:lnTo>
                    <a:pt x="198996" y="64521"/>
                  </a:lnTo>
                  <a:lnTo>
                    <a:pt x="199080" y="64438"/>
                  </a:lnTo>
                  <a:lnTo>
                    <a:pt x="200337" y="63434"/>
                  </a:lnTo>
                  <a:lnTo>
                    <a:pt x="200505" y="63266"/>
                  </a:lnTo>
                  <a:lnTo>
                    <a:pt x="201008" y="62848"/>
                  </a:lnTo>
                  <a:lnTo>
                    <a:pt x="203354" y="61007"/>
                  </a:lnTo>
                  <a:cubicBezTo>
                    <a:pt x="206204" y="58580"/>
                    <a:pt x="208718" y="56237"/>
                    <a:pt x="210897" y="54061"/>
                  </a:cubicBezTo>
                  <a:cubicBezTo>
                    <a:pt x="212992" y="51801"/>
                    <a:pt x="214919" y="49709"/>
                    <a:pt x="216679" y="47282"/>
                  </a:cubicBezTo>
                  <a:cubicBezTo>
                    <a:pt x="218355" y="44939"/>
                    <a:pt x="219948" y="42178"/>
                    <a:pt x="221288" y="39081"/>
                  </a:cubicBezTo>
                  <a:cubicBezTo>
                    <a:pt x="222629" y="35985"/>
                    <a:pt x="223719" y="32470"/>
                    <a:pt x="224473" y="28872"/>
                  </a:cubicBezTo>
                  <a:cubicBezTo>
                    <a:pt x="225981" y="21758"/>
                    <a:pt x="226568" y="14394"/>
                    <a:pt x="226903" y="9038"/>
                  </a:cubicBezTo>
                  <a:cubicBezTo>
                    <a:pt x="226987" y="6277"/>
                    <a:pt x="227239" y="4017"/>
                    <a:pt x="227239" y="2427"/>
                  </a:cubicBezTo>
                  <a:cubicBezTo>
                    <a:pt x="227239" y="837"/>
                    <a:pt x="227322" y="0"/>
                    <a:pt x="227322" y="0"/>
                  </a:cubicBezTo>
                  <a:close/>
                </a:path>
              </a:pathLst>
            </a:custGeom>
            <a:solidFill>
              <a:srgbClr val="B8D8D7"/>
            </a:solidFill>
            <a:ln>
              <a:noFill/>
            </a:ln>
          </p:spPr>
          <p:txBody>
            <a:bodyPr/>
            <a:lstStyle/>
            <a:p>
              <a:endParaRPr lang="zh-CN" alt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cxnSp>
          <p:nvCxnSpPr>
            <p:cNvPr id="4" name="直接连接符 14">
              <a:extLst>
                <a:ext uri="{FF2B5EF4-FFF2-40B4-BE49-F238E27FC236}">
                  <a16:creationId xmlns:a16="http://schemas.microsoft.com/office/drawing/2014/main" id="{92CCBDBA-97AE-D286-AB75-1066A7DE7EE8}"/>
                </a:ext>
              </a:extLst>
            </p:cNvPr>
            <p:cNvCxnSpPr/>
            <p:nvPr/>
          </p:nvCxnSpPr>
          <p:spPr>
            <a:xfrm>
              <a:off x="4770691" y="3482723"/>
              <a:ext cx="0" cy="1354238"/>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15">
              <a:extLst>
                <a:ext uri="{FF2B5EF4-FFF2-40B4-BE49-F238E27FC236}">
                  <a16:creationId xmlns:a16="http://schemas.microsoft.com/office/drawing/2014/main" id="{B50743C8-DAD6-E462-8E4A-AEA5C715CD86}"/>
                </a:ext>
              </a:extLst>
            </p:cNvPr>
            <p:cNvSpPr/>
            <p:nvPr/>
          </p:nvSpPr>
          <p:spPr>
            <a:xfrm>
              <a:off x="3976726" y="1961902"/>
              <a:ext cx="1587930" cy="1916803"/>
            </a:xfrm>
            <a:custGeom>
              <a:avLst/>
              <a:gdLst>
                <a:gd name="connsiteX0" fmla="*/ 794420 w 1587930"/>
                <a:gd name="connsiteY0" fmla="*/ 0 h 1916803"/>
                <a:gd name="connsiteX1" fmla="*/ 1355705 w 1587930"/>
                <a:gd name="connsiteY1" fmla="*/ 232869 h 1916803"/>
                <a:gd name="connsiteX2" fmla="*/ 1355062 w 1587930"/>
                <a:gd name="connsiteY2" fmla="*/ 1355706 h 1916803"/>
                <a:gd name="connsiteX3" fmla="*/ 793323 w 1587930"/>
                <a:gd name="connsiteY3" fmla="*/ 1916803 h 1916803"/>
                <a:gd name="connsiteX4" fmla="*/ 232225 w 1587930"/>
                <a:gd name="connsiteY4" fmla="*/ 1355064 h 1916803"/>
                <a:gd name="connsiteX5" fmla="*/ 232868 w 1587930"/>
                <a:gd name="connsiteY5" fmla="*/ 232226 h 1916803"/>
                <a:gd name="connsiteX6" fmla="*/ 794420 w 1587930"/>
                <a:gd name="connsiteY6" fmla="*/ 0 h 1916803"/>
                <a:gd name="connsiteX7" fmla="*/ 793966 w 1587930"/>
                <a:gd name="connsiteY7" fmla="*/ 163145 h 1916803"/>
                <a:gd name="connsiteX8" fmla="*/ 163145 w 1587930"/>
                <a:gd name="connsiteY8" fmla="*/ 793966 h 1916803"/>
                <a:gd name="connsiteX9" fmla="*/ 793966 w 1587930"/>
                <a:gd name="connsiteY9" fmla="*/ 1424787 h 1916803"/>
                <a:gd name="connsiteX10" fmla="*/ 1424787 w 1587930"/>
                <a:gd name="connsiteY10" fmla="*/ 793966 h 1916803"/>
                <a:gd name="connsiteX11" fmla="*/ 793966 w 1587930"/>
                <a:gd name="connsiteY11" fmla="*/ 163145 h 191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930" h="1916803">
                  <a:moveTo>
                    <a:pt x="794420" y="0"/>
                  </a:moveTo>
                  <a:cubicBezTo>
                    <a:pt x="997613" y="116"/>
                    <a:pt x="1200763" y="77748"/>
                    <a:pt x="1355705" y="232869"/>
                  </a:cubicBezTo>
                  <a:cubicBezTo>
                    <a:pt x="1665590" y="543109"/>
                    <a:pt x="1665303" y="1045821"/>
                    <a:pt x="1355062" y="1355706"/>
                  </a:cubicBezTo>
                  <a:lnTo>
                    <a:pt x="793323" y="1916803"/>
                  </a:lnTo>
                  <a:lnTo>
                    <a:pt x="232225" y="1355064"/>
                  </a:lnTo>
                  <a:cubicBezTo>
                    <a:pt x="-77660" y="1044823"/>
                    <a:pt x="-77373" y="542112"/>
                    <a:pt x="232868" y="232226"/>
                  </a:cubicBezTo>
                  <a:cubicBezTo>
                    <a:pt x="387988" y="77283"/>
                    <a:pt x="591226" y="-116"/>
                    <a:pt x="794420" y="0"/>
                  </a:cubicBezTo>
                  <a:close/>
                  <a:moveTo>
                    <a:pt x="793966" y="163145"/>
                  </a:moveTo>
                  <a:cubicBezTo>
                    <a:pt x="445573" y="163145"/>
                    <a:pt x="163145" y="445573"/>
                    <a:pt x="163145" y="793966"/>
                  </a:cubicBezTo>
                  <a:cubicBezTo>
                    <a:pt x="163145" y="1142359"/>
                    <a:pt x="445573" y="1424787"/>
                    <a:pt x="793966" y="1424787"/>
                  </a:cubicBezTo>
                  <a:cubicBezTo>
                    <a:pt x="1142359" y="1424787"/>
                    <a:pt x="1424787" y="1142359"/>
                    <a:pt x="1424787" y="793966"/>
                  </a:cubicBezTo>
                  <a:cubicBezTo>
                    <a:pt x="1424787" y="445573"/>
                    <a:pt x="1142359" y="163145"/>
                    <a:pt x="793966" y="163145"/>
                  </a:cubicBezTo>
                  <a:close/>
                </a:path>
              </a:pathLst>
            </a:custGeom>
            <a:solidFill>
              <a:srgbClr val="B7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0" name="矩形 35">
            <a:extLst>
              <a:ext uri="{FF2B5EF4-FFF2-40B4-BE49-F238E27FC236}">
                <a16:creationId xmlns:a16="http://schemas.microsoft.com/office/drawing/2014/main" id="{36154018-9F07-9699-2554-631EE8A1C525}"/>
              </a:ext>
            </a:extLst>
          </p:cNvPr>
          <p:cNvSpPr/>
          <p:nvPr/>
        </p:nvSpPr>
        <p:spPr>
          <a:xfrm>
            <a:off x="1128418" y="354830"/>
            <a:ext cx="5805040" cy="523220"/>
          </a:xfrm>
          <a:prstGeom prst="rect">
            <a:avLst/>
          </a:prstGeom>
        </p:spPr>
        <p:txBody>
          <a:bodyPr wrap="square">
            <a:spAutoFit/>
          </a:bodyPr>
          <a:lstStyle/>
          <a:p>
            <a:pPr algn="dist"/>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Fill Missing Value - Satellite Data</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5691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47"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anim calcmode="lin" valueType="num">
                                      <p:cBhvr>
                                        <p:cTn id="16" dur="500" fill="hold"/>
                                        <p:tgtEl>
                                          <p:spTgt spid="12"/>
                                        </p:tgtEl>
                                        <p:attrNameLst>
                                          <p:attrName>ppt_x</p:attrName>
                                        </p:attrNameLst>
                                      </p:cBhvr>
                                      <p:tavLst>
                                        <p:tav tm="0">
                                          <p:val>
                                            <p:strVal val="#ppt_x"/>
                                          </p:val>
                                        </p:tav>
                                        <p:tav tm="100000">
                                          <p:val>
                                            <p:strVal val="#ppt_x"/>
                                          </p:val>
                                        </p:tav>
                                      </p:tavLst>
                                    </p:anim>
                                    <p:anim calcmode="lin" valueType="num">
                                      <p:cBhvr>
                                        <p:cTn id="17" dur="500" fill="hold"/>
                                        <p:tgtEl>
                                          <p:spTgt spid="12"/>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7"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anim calcmode="lin" valueType="num">
                                      <p:cBhvr>
                                        <p:cTn id="22" dur="500" fill="hold"/>
                                        <p:tgtEl>
                                          <p:spTgt spid="35"/>
                                        </p:tgtEl>
                                        <p:attrNameLst>
                                          <p:attrName>ppt_x</p:attrName>
                                        </p:attrNameLst>
                                      </p:cBhvr>
                                      <p:tavLst>
                                        <p:tav tm="0">
                                          <p:val>
                                            <p:strVal val="#ppt_x"/>
                                          </p:val>
                                        </p:tav>
                                        <p:tav tm="100000">
                                          <p:val>
                                            <p:strVal val="#ppt_x"/>
                                          </p:val>
                                        </p:tav>
                                      </p:tavLst>
                                    </p:anim>
                                    <p:anim calcmode="lin" valueType="num">
                                      <p:cBhvr>
                                        <p:cTn id="23" dur="500" fill="hold"/>
                                        <p:tgtEl>
                                          <p:spTgt spid="3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anim calcmode="lin" valueType="num">
                                      <p:cBhvr>
                                        <p:cTn id="27" dur="500" fill="hold"/>
                                        <p:tgtEl>
                                          <p:spTgt spid="27"/>
                                        </p:tgtEl>
                                        <p:attrNameLst>
                                          <p:attrName>ppt_x</p:attrName>
                                        </p:attrNameLst>
                                      </p:cBhvr>
                                      <p:tavLst>
                                        <p:tav tm="0">
                                          <p:val>
                                            <p:strVal val="#ppt_x"/>
                                          </p:val>
                                        </p:tav>
                                        <p:tav tm="100000">
                                          <p:val>
                                            <p:strVal val="#ppt_x"/>
                                          </p:val>
                                        </p:tav>
                                      </p:tavLst>
                                    </p:anim>
                                    <p:anim calcmode="lin" valueType="num">
                                      <p:cBhvr>
                                        <p:cTn id="28" dur="500" fill="hold"/>
                                        <p:tgtEl>
                                          <p:spTgt spid="2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7"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anim calcmode="lin" valueType="num">
                                      <p:cBhvr>
                                        <p:cTn id="33" dur="500" fill="hold"/>
                                        <p:tgtEl>
                                          <p:spTgt spid="28"/>
                                        </p:tgtEl>
                                        <p:attrNameLst>
                                          <p:attrName>ppt_x</p:attrName>
                                        </p:attrNameLst>
                                      </p:cBhvr>
                                      <p:tavLst>
                                        <p:tav tm="0">
                                          <p:val>
                                            <p:strVal val="#ppt_x"/>
                                          </p:val>
                                        </p:tav>
                                        <p:tav tm="100000">
                                          <p:val>
                                            <p:strVal val="#ppt_x"/>
                                          </p:val>
                                        </p:tav>
                                      </p:tavLst>
                                    </p:anim>
                                    <p:anim calcmode="lin" valueType="num">
                                      <p:cBhvr>
                                        <p:cTn id="34" dur="500" fill="hold"/>
                                        <p:tgtEl>
                                          <p:spTgt spid="2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anim calcmode="lin" valueType="num">
                                      <p:cBhvr>
                                        <p:cTn id="38" dur="500" fill="hold"/>
                                        <p:tgtEl>
                                          <p:spTgt spid="34"/>
                                        </p:tgtEl>
                                        <p:attrNameLst>
                                          <p:attrName>ppt_x</p:attrName>
                                        </p:attrNameLst>
                                      </p:cBhvr>
                                      <p:tavLst>
                                        <p:tav tm="0">
                                          <p:val>
                                            <p:strVal val="#ppt_x"/>
                                          </p:val>
                                        </p:tav>
                                        <p:tav tm="100000">
                                          <p:val>
                                            <p:strVal val="#ppt_x"/>
                                          </p:val>
                                        </p:tav>
                                      </p:tavLst>
                                    </p:anim>
                                    <p:anim calcmode="lin" valueType="num">
                                      <p:cBhvr>
                                        <p:cTn id="39"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27"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4223319-182E-4882-A388-7CEA3A4EA3C6}"/>
              </a:ext>
            </a:extLst>
          </p:cNvPr>
          <p:cNvSpPr/>
          <p:nvPr/>
        </p:nvSpPr>
        <p:spPr>
          <a:xfrm>
            <a:off x="7294575" y="1266670"/>
            <a:ext cx="120414" cy="486069"/>
          </a:xfrm>
          <a:prstGeom prst="rect">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E34175D9-DB31-472C-9611-889945B91C30}"/>
              </a:ext>
            </a:extLst>
          </p:cNvPr>
          <p:cNvSpPr txBox="1"/>
          <p:nvPr/>
        </p:nvSpPr>
        <p:spPr>
          <a:xfrm>
            <a:off x="7467034" y="1291195"/>
            <a:ext cx="1273018" cy="461545"/>
          </a:xfrm>
          <a:prstGeom prst="rect">
            <a:avLst/>
          </a:prstGeom>
          <a:noFill/>
        </p:spPr>
        <p:txBody>
          <a:bodyPr wrap="square" lIns="91440" tIns="45720" rIns="91440" bIns="45720" rtlCol="0" anchor="t">
            <a:spAutoFit/>
          </a:bodyPr>
          <a:lstStyle/>
          <a:p>
            <a:pPr algn="dist"/>
            <a:r>
              <a:rPr lang="zh-CN" altLang="en-US" sz="2350">
                <a:solidFill>
                  <a:srgbClr val="666464"/>
                </a:solidFill>
                <a:latin typeface="Arial"/>
                <a:ea typeface="思源黑体 CN Regular"/>
                <a:cs typeface="+mn-ea"/>
              </a:rPr>
              <a:t>Reason</a:t>
            </a:r>
          </a:p>
        </p:txBody>
      </p:sp>
      <p:sp>
        <p:nvSpPr>
          <p:cNvPr id="14" name="文本框 13">
            <a:extLst>
              <a:ext uri="{FF2B5EF4-FFF2-40B4-BE49-F238E27FC236}">
                <a16:creationId xmlns:a16="http://schemas.microsoft.com/office/drawing/2014/main" id="{1DC66542-F663-4DCC-9943-02B4D1FCAF4D}"/>
              </a:ext>
            </a:extLst>
          </p:cNvPr>
          <p:cNvSpPr txBox="1"/>
          <p:nvPr/>
        </p:nvSpPr>
        <p:spPr>
          <a:xfrm>
            <a:off x="7279658" y="1790273"/>
            <a:ext cx="4033558" cy="698717"/>
          </a:xfrm>
          <a:prstGeom prst="rect">
            <a:avLst/>
          </a:prstGeom>
          <a:noFill/>
        </p:spPr>
        <p:txBody>
          <a:bodyPr wrap="square" lIns="91440" tIns="45720" rIns="91440" bIns="45720" rtlCol="0" anchor="t">
            <a:spAutoFit/>
          </a:bodyPr>
          <a:lstStyle/>
          <a:p>
            <a:pPr marL="171450" indent="-171450">
              <a:lnSpc>
                <a:spcPct val="150000"/>
              </a:lnSpc>
              <a:buFont typeface="Arial"/>
              <a:buChar char="•"/>
            </a:pPr>
            <a:r>
              <a:rPr lang="zh-CN" altLang="en-US" sz="1400">
                <a:solidFill>
                  <a:srgbClr val="666464"/>
                </a:solidFill>
                <a:latin typeface="+mj-lt"/>
                <a:ea typeface="思源黑体 CN Regular"/>
                <a:cs typeface="Arial"/>
              </a:rPr>
              <a:t>Easier for modeling</a:t>
            </a:r>
            <a:endParaRPr lang="en-US" altLang="zh-CN" sz="1400">
              <a:solidFill>
                <a:srgbClr val="666464"/>
              </a:solidFill>
              <a:latin typeface="+mj-lt"/>
              <a:cs typeface="Arial"/>
            </a:endParaRPr>
          </a:p>
          <a:p>
            <a:pPr marL="171450" indent="-171450">
              <a:lnSpc>
                <a:spcPct val="150000"/>
              </a:lnSpc>
              <a:buFont typeface="Arial"/>
              <a:buChar char="•"/>
            </a:pPr>
            <a:r>
              <a:rPr lang="zh-CN" altLang="en-US" sz="1400">
                <a:solidFill>
                  <a:srgbClr val="666464"/>
                </a:solidFill>
                <a:latin typeface="+mj-lt"/>
                <a:ea typeface="思源黑体 CN Regular"/>
                <a:cs typeface="Arial"/>
              </a:rPr>
              <a:t>Could improve accuracy</a:t>
            </a:r>
            <a:endParaRPr lang="zh-CN" sz="1400">
              <a:solidFill>
                <a:srgbClr val="666464"/>
              </a:solidFill>
              <a:latin typeface="+mj-lt"/>
              <a:cs typeface="Arial"/>
            </a:endParaRPr>
          </a:p>
        </p:txBody>
      </p:sp>
      <p:sp>
        <p:nvSpPr>
          <p:cNvPr id="15" name="矩形 14">
            <a:extLst>
              <a:ext uri="{FF2B5EF4-FFF2-40B4-BE49-F238E27FC236}">
                <a16:creationId xmlns:a16="http://schemas.microsoft.com/office/drawing/2014/main" id="{009FFB4F-5A1B-4E59-A90A-B6D2DE71005C}"/>
              </a:ext>
            </a:extLst>
          </p:cNvPr>
          <p:cNvSpPr/>
          <p:nvPr/>
        </p:nvSpPr>
        <p:spPr>
          <a:xfrm>
            <a:off x="7346468" y="2744905"/>
            <a:ext cx="120414" cy="486069"/>
          </a:xfrm>
          <a:prstGeom prst="rect">
            <a:avLst/>
          </a:prstGeom>
          <a:solidFill>
            <a:srgbClr val="DBB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A284ACFB-D182-448A-A97F-3F7159573534}"/>
              </a:ext>
            </a:extLst>
          </p:cNvPr>
          <p:cNvSpPr txBox="1"/>
          <p:nvPr/>
        </p:nvSpPr>
        <p:spPr>
          <a:xfrm>
            <a:off x="7510972" y="2769430"/>
            <a:ext cx="1639000" cy="461545"/>
          </a:xfrm>
          <a:prstGeom prst="rect">
            <a:avLst/>
          </a:prstGeom>
          <a:noFill/>
        </p:spPr>
        <p:txBody>
          <a:bodyPr wrap="square" lIns="91440" tIns="45720" rIns="91440" bIns="45720" rtlCol="0" anchor="t">
            <a:spAutoFit/>
          </a:bodyPr>
          <a:lstStyle/>
          <a:p>
            <a:pPr algn="dist"/>
            <a:r>
              <a:rPr lang="zh-CN" altLang="en-US" sz="2350">
                <a:solidFill>
                  <a:srgbClr val="666464"/>
                </a:solidFill>
                <a:latin typeface="Arial"/>
                <a:ea typeface="思源黑体 CN Regular"/>
                <a:cs typeface="+mn-ea"/>
              </a:rPr>
              <a:t>Challenge</a:t>
            </a:r>
            <a:endParaRPr lang="zh-CN" altLang="en-US" sz="2350">
              <a:solidFill>
                <a:srgbClr val="666464"/>
              </a:solidFill>
              <a:latin typeface="Arial" panose="020B0604020202020204" pitchFamily="34" charset="0"/>
              <a:ea typeface="思源黑体 CN Regular" panose="020B0500000000000000" pitchFamily="34" charset="-122"/>
              <a:cs typeface="+mn-ea"/>
            </a:endParaRPr>
          </a:p>
        </p:txBody>
      </p:sp>
      <p:sp>
        <p:nvSpPr>
          <p:cNvPr id="17" name="文本框 16">
            <a:extLst>
              <a:ext uri="{FF2B5EF4-FFF2-40B4-BE49-F238E27FC236}">
                <a16:creationId xmlns:a16="http://schemas.microsoft.com/office/drawing/2014/main" id="{C54B050A-E88B-4954-9E42-709B78269753}"/>
              </a:ext>
            </a:extLst>
          </p:cNvPr>
          <p:cNvSpPr txBox="1"/>
          <p:nvPr/>
        </p:nvSpPr>
        <p:spPr>
          <a:xfrm>
            <a:off x="7331552" y="3268508"/>
            <a:ext cx="4313358" cy="698717"/>
          </a:xfrm>
          <a:prstGeom prst="rect">
            <a:avLst/>
          </a:prstGeom>
          <a:noFill/>
        </p:spPr>
        <p:txBody>
          <a:bodyPr wrap="square" lIns="91440" tIns="45720" rIns="91440" bIns="45720" rtlCol="0" anchor="t">
            <a:spAutoFit/>
          </a:bodyPr>
          <a:lstStyle/>
          <a:p>
            <a:pPr marL="171450" indent="-171450">
              <a:lnSpc>
                <a:spcPct val="150000"/>
              </a:lnSpc>
              <a:buFont typeface="Arial"/>
              <a:buChar char="•"/>
            </a:pPr>
            <a:r>
              <a:rPr lang="zh-CN" altLang="en-US" sz="1400">
                <a:solidFill>
                  <a:srgbClr val="666464"/>
                </a:solidFill>
                <a:cs typeface="Arial"/>
              </a:rPr>
              <a:t>City names are different among different datasets</a:t>
            </a:r>
            <a:endParaRPr lang="en-US" altLang="zh-CN" sz="1400">
              <a:solidFill>
                <a:srgbClr val="666464"/>
              </a:solidFill>
            </a:endParaRPr>
          </a:p>
          <a:p>
            <a:pPr marL="171450" indent="-171450">
              <a:lnSpc>
                <a:spcPct val="150000"/>
              </a:lnSpc>
              <a:buFont typeface="Arial"/>
              <a:buChar char="•"/>
            </a:pPr>
            <a:r>
              <a:rPr lang="zh-CN" altLang="en-US" sz="1400">
                <a:solidFill>
                  <a:srgbClr val="666464"/>
                </a:solidFill>
                <a:cs typeface="Arial"/>
              </a:rPr>
              <a:t>Dates do not match among datasets</a:t>
            </a:r>
          </a:p>
        </p:txBody>
      </p:sp>
      <p:sp>
        <p:nvSpPr>
          <p:cNvPr id="19" name="矩形 18">
            <a:extLst>
              <a:ext uri="{FF2B5EF4-FFF2-40B4-BE49-F238E27FC236}">
                <a16:creationId xmlns:a16="http://schemas.microsoft.com/office/drawing/2014/main" id="{918F1C0D-37FE-4023-954C-268C7F20CCD7}"/>
              </a:ext>
            </a:extLst>
          </p:cNvPr>
          <p:cNvSpPr/>
          <p:nvPr/>
        </p:nvSpPr>
        <p:spPr>
          <a:xfrm>
            <a:off x="7346468" y="4239742"/>
            <a:ext cx="120414" cy="486069"/>
          </a:xfrm>
          <a:prstGeom prst="rect">
            <a:avLst/>
          </a:prstGeom>
          <a:solidFill>
            <a:srgbClr val="B7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0" name="文本框 19">
            <a:extLst>
              <a:ext uri="{FF2B5EF4-FFF2-40B4-BE49-F238E27FC236}">
                <a16:creationId xmlns:a16="http://schemas.microsoft.com/office/drawing/2014/main" id="{374A2FD8-54E9-49C5-A440-320650E42918}"/>
              </a:ext>
            </a:extLst>
          </p:cNvPr>
          <p:cNvSpPr txBox="1"/>
          <p:nvPr/>
        </p:nvSpPr>
        <p:spPr>
          <a:xfrm>
            <a:off x="7510972" y="4264267"/>
            <a:ext cx="1062176" cy="453970"/>
          </a:xfrm>
          <a:prstGeom prst="rect">
            <a:avLst/>
          </a:prstGeom>
          <a:noFill/>
        </p:spPr>
        <p:txBody>
          <a:bodyPr wrap="square" lIns="91440" tIns="45720" rIns="91440" bIns="45720" rtlCol="0" anchor="t">
            <a:spAutoFit/>
          </a:bodyPr>
          <a:lstStyle/>
          <a:p>
            <a:pPr algn="dist"/>
            <a:r>
              <a:rPr lang="zh-CN" altLang="en-US" sz="2350">
                <a:solidFill>
                  <a:srgbClr val="666464"/>
                </a:solidFill>
                <a:latin typeface="Arial"/>
                <a:ea typeface="思源黑体 CN Regular"/>
                <a:cs typeface="+mn-ea"/>
                <a:sym typeface="Arial" panose="020B0604020202020204" pitchFamily="34" charset="0"/>
              </a:rPr>
              <a:t>Result</a:t>
            </a:r>
            <a:endParaRPr lang="zh-CN" altLang="en-US" sz="23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1" name="文本框 20">
            <a:extLst>
              <a:ext uri="{FF2B5EF4-FFF2-40B4-BE49-F238E27FC236}">
                <a16:creationId xmlns:a16="http://schemas.microsoft.com/office/drawing/2014/main" id="{B7980E9C-D45E-4B53-95E4-89BD839E7AA0}"/>
              </a:ext>
            </a:extLst>
          </p:cNvPr>
          <p:cNvSpPr txBox="1"/>
          <p:nvPr/>
        </p:nvSpPr>
        <p:spPr>
          <a:xfrm>
            <a:off x="7331552" y="4763345"/>
            <a:ext cx="4313358" cy="1384995"/>
          </a:xfrm>
          <a:prstGeom prst="rect">
            <a:avLst/>
          </a:prstGeom>
          <a:noFill/>
        </p:spPr>
        <p:txBody>
          <a:bodyPr wrap="square" lIns="91440" tIns="45720" rIns="91440" bIns="45720" rtlCol="0" anchor="t">
            <a:spAutoFit/>
          </a:bodyPr>
          <a:lstStyle/>
          <a:p>
            <a:pPr marL="171450" indent="-171450">
              <a:buFont typeface="Arial"/>
              <a:buChar char="•"/>
            </a:pPr>
            <a:r>
              <a:rPr lang="en-US" altLang="zh-CN" sz="1400">
                <a:solidFill>
                  <a:srgbClr val="666464"/>
                </a:solidFill>
                <a:ea typeface="+mn-lt"/>
                <a:cs typeface="+mn-lt"/>
                <a:sym typeface="Arial" panose="020B0604020202020204" pitchFamily="34" charset="0"/>
              </a:rPr>
              <a:t>M</a:t>
            </a:r>
            <a:r>
              <a:rPr lang="zh-CN" sz="1400">
                <a:solidFill>
                  <a:srgbClr val="666464"/>
                </a:solidFill>
                <a:ea typeface="+mn-lt"/>
                <a:cs typeface="+mn-lt"/>
                <a:sym typeface="Arial" panose="020B0604020202020204" pitchFamily="34" charset="0"/>
              </a:rPr>
              <a:t>erge</a:t>
            </a:r>
            <a:r>
              <a:rPr lang="zh-CN" altLang="en-US" sz="1400">
                <a:solidFill>
                  <a:srgbClr val="666464"/>
                </a:solidFill>
                <a:ea typeface="+mn-lt"/>
                <a:cs typeface="+mn-lt"/>
                <a:sym typeface="Arial" panose="020B0604020202020204" pitchFamily="34" charset="0"/>
              </a:rPr>
              <a:t> da</a:t>
            </a:r>
            <a:r>
              <a:rPr lang="en-US" altLang="zh-CN" sz="1400">
                <a:solidFill>
                  <a:srgbClr val="666464"/>
                </a:solidFill>
                <a:ea typeface="+mn-lt"/>
                <a:cs typeface="+mn-lt"/>
                <a:sym typeface="Arial" panose="020B0604020202020204" pitchFamily="34" charset="0"/>
              </a:rPr>
              <a:t>t</a:t>
            </a:r>
            <a:r>
              <a:rPr lang="en-US" altLang="en-US" sz="1400">
                <a:solidFill>
                  <a:srgbClr val="666464"/>
                </a:solidFill>
                <a:ea typeface="+mn-lt"/>
                <a:cs typeface="+mn-lt"/>
                <a:sym typeface="Arial" panose="020B0604020202020204" pitchFamily="34" charset="0"/>
              </a:rPr>
              <a:t>a </a:t>
            </a:r>
            <a:r>
              <a:rPr lang="zh-CN" sz="1400">
                <a:solidFill>
                  <a:srgbClr val="666464"/>
                </a:solidFill>
                <a:ea typeface="+mn-lt"/>
                <a:cs typeface="+mn-lt"/>
                <a:sym typeface="Arial" panose="020B0604020202020204" pitchFamily="34" charset="0"/>
              </a:rPr>
              <a:t>by city</a:t>
            </a:r>
            <a:endParaRPr lang="en-US" altLang="zh-CN" sz="1400">
              <a:solidFill>
                <a:srgbClr val="666464"/>
              </a:solidFill>
              <a:ea typeface="思源黑体 CN Regular"/>
              <a:cs typeface="+mn-lt"/>
            </a:endParaRPr>
          </a:p>
          <a:p>
            <a:pPr marL="171450" indent="-171450">
              <a:buFont typeface="Arial"/>
              <a:buChar char="•"/>
            </a:pPr>
            <a:r>
              <a:rPr lang="en-US" altLang="zh-CN" sz="1400">
                <a:solidFill>
                  <a:srgbClr val="666464"/>
                </a:solidFill>
                <a:latin typeface="Arial" panose="020B0604020202020204" pitchFamily="34" charset="0"/>
                <a:ea typeface="+mn-lt"/>
                <a:cs typeface="Arial"/>
              </a:rPr>
              <a:t>Each city have different datasets for different gases</a:t>
            </a:r>
            <a:endParaRPr lang="zh-CN" altLang="en-US" sz="1400">
              <a:solidFill>
                <a:srgbClr val="666464"/>
              </a:solidFill>
              <a:latin typeface="Arial" panose="020B0604020202020204" pitchFamily="34" charset="0"/>
              <a:ea typeface="思源黑体 CN Regular" panose="020B0500000000000000" pitchFamily="34" charset="-122"/>
              <a:cs typeface="Arial"/>
            </a:endParaRPr>
          </a:p>
          <a:p>
            <a:pPr marL="171450" indent="-171450">
              <a:buFont typeface="Arial"/>
              <a:buChar char="•"/>
            </a:pPr>
            <a:r>
              <a:rPr lang="en-US" altLang="zh-CN" sz="1400">
                <a:solidFill>
                  <a:srgbClr val="666464"/>
                </a:solidFill>
                <a:latin typeface="Arial"/>
                <a:ea typeface="思源黑体 CN Regular"/>
                <a:cs typeface="Arial"/>
              </a:rPr>
              <a:t>Each station acts as a feature for corresponding cities</a:t>
            </a:r>
            <a:endParaRPr lang="en-US" altLang="zh-CN" sz="1400">
              <a:solidFill>
                <a:srgbClr val="666464"/>
              </a:solidFill>
              <a:latin typeface="Arial" panose="020B0604020202020204" pitchFamily="34" charset="0"/>
              <a:ea typeface="思源黑体 CN Regular" panose="020B0500000000000000" pitchFamily="34" charset="-122"/>
              <a:cs typeface="Arial"/>
            </a:endParaRPr>
          </a:p>
          <a:p>
            <a:endParaRPr lang="en-US" altLang="zh-CN" sz="1400">
              <a:solidFill>
                <a:srgbClr val="666464"/>
              </a:solidFill>
              <a:latin typeface="Arial" panose="020B0604020202020204" pitchFamily="34" charset="0"/>
              <a:ea typeface="思源黑体 CN Regular" panose="020B0500000000000000" pitchFamily="34" charset="-122"/>
              <a:cs typeface="Arial"/>
            </a:endParaRPr>
          </a:p>
        </p:txBody>
      </p:sp>
      <p:sp>
        <p:nvSpPr>
          <p:cNvPr id="18" name="矩形 17">
            <a:extLst>
              <a:ext uri="{FF2B5EF4-FFF2-40B4-BE49-F238E27FC236}">
                <a16:creationId xmlns:a16="http://schemas.microsoft.com/office/drawing/2014/main" id="{BDD8898E-E91F-3444-9063-4A63142C75FD}"/>
              </a:ext>
            </a:extLst>
          </p:cNvPr>
          <p:cNvSpPr/>
          <p:nvPr/>
        </p:nvSpPr>
        <p:spPr>
          <a:xfrm>
            <a:off x="1128418" y="354830"/>
            <a:ext cx="3179865" cy="523220"/>
          </a:xfrm>
          <a:prstGeom prst="rect">
            <a:avLst/>
          </a:prstGeom>
        </p:spPr>
        <p:txBody>
          <a:bodyPr wrap="square" lIns="91440" tIns="45720" rIns="91440" bIns="45720" anchor="t">
            <a:spAutoFit/>
          </a:bodyPr>
          <a:lstStyle/>
          <a:p>
            <a:pPr algn="dist"/>
            <a:r>
              <a:rPr lang="zh-CN" altLang="en-US" sz="2800" b="1">
                <a:solidFill>
                  <a:srgbClr val="93C3C2"/>
                </a:solidFill>
                <a:latin typeface="Arial"/>
                <a:ea typeface="思源黑体 CN Regular"/>
                <a:cs typeface="+mn-ea"/>
              </a:rPr>
              <a:t>Data Aggregation</a:t>
            </a:r>
          </a:p>
        </p:txBody>
      </p:sp>
      <p:graphicFrame>
        <p:nvGraphicFramePr>
          <p:cNvPr id="2" name="Diagram 1">
            <a:extLst>
              <a:ext uri="{FF2B5EF4-FFF2-40B4-BE49-F238E27FC236}">
                <a16:creationId xmlns:a16="http://schemas.microsoft.com/office/drawing/2014/main" id="{426FC870-3F32-9F38-33C7-04C99CBD6AF4}"/>
              </a:ext>
            </a:extLst>
          </p:cNvPr>
          <p:cNvGraphicFramePr/>
          <p:nvPr>
            <p:extLst>
              <p:ext uri="{D42A27DB-BD31-4B8C-83A1-F6EECF244321}">
                <p14:modId xmlns:p14="http://schemas.microsoft.com/office/powerpoint/2010/main" val="2661243476"/>
              </p:ext>
            </p:extLst>
          </p:nvPr>
        </p:nvGraphicFramePr>
        <p:xfrm>
          <a:off x="734415" y="1010849"/>
          <a:ext cx="5187334" cy="4559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3">
            <a:extLst>
              <a:ext uri="{FF2B5EF4-FFF2-40B4-BE49-F238E27FC236}">
                <a16:creationId xmlns:a16="http://schemas.microsoft.com/office/drawing/2014/main" id="{26C0ABCD-483B-AE73-2D2B-CC3163C88635}"/>
              </a:ext>
            </a:extLst>
          </p:cNvPr>
          <p:cNvGraphicFramePr>
            <a:graphicFrameLocks noGrp="1"/>
          </p:cNvGraphicFramePr>
          <p:nvPr>
            <p:extLst>
              <p:ext uri="{D42A27DB-BD31-4B8C-83A1-F6EECF244321}">
                <p14:modId xmlns:p14="http://schemas.microsoft.com/office/powerpoint/2010/main" val="2663564948"/>
              </p:ext>
            </p:extLst>
          </p:nvPr>
        </p:nvGraphicFramePr>
        <p:xfrm>
          <a:off x="734415" y="3449327"/>
          <a:ext cx="6102888" cy="2225040"/>
        </p:xfrm>
        <a:graphic>
          <a:graphicData uri="http://schemas.openxmlformats.org/drawingml/2006/table">
            <a:tbl>
              <a:tblPr firstRow="1" bandRow="1">
                <a:tableStyleId>{0E3FDE45-AF77-4B5C-9715-49D594BDF05E}</a:tableStyleId>
              </a:tblPr>
              <a:tblGrid>
                <a:gridCol w="1017148">
                  <a:extLst>
                    <a:ext uri="{9D8B030D-6E8A-4147-A177-3AD203B41FA5}">
                      <a16:colId xmlns:a16="http://schemas.microsoft.com/office/drawing/2014/main" val="3175460256"/>
                    </a:ext>
                  </a:extLst>
                </a:gridCol>
                <a:gridCol w="1017148">
                  <a:extLst>
                    <a:ext uri="{9D8B030D-6E8A-4147-A177-3AD203B41FA5}">
                      <a16:colId xmlns:a16="http://schemas.microsoft.com/office/drawing/2014/main" val="1014116108"/>
                    </a:ext>
                  </a:extLst>
                </a:gridCol>
                <a:gridCol w="1017148">
                  <a:extLst>
                    <a:ext uri="{9D8B030D-6E8A-4147-A177-3AD203B41FA5}">
                      <a16:colId xmlns:a16="http://schemas.microsoft.com/office/drawing/2014/main" val="106029960"/>
                    </a:ext>
                  </a:extLst>
                </a:gridCol>
                <a:gridCol w="1017148">
                  <a:extLst>
                    <a:ext uri="{9D8B030D-6E8A-4147-A177-3AD203B41FA5}">
                      <a16:colId xmlns:a16="http://schemas.microsoft.com/office/drawing/2014/main" val="657700663"/>
                    </a:ext>
                  </a:extLst>
                </a:gridCol>
                <a:gridCol w="1017148">
                  <a:extLst>
                    <a:ext uri="{9D8B030D-6E8A-4147-A177-3AD203B41FA5}">
                      <a16:colId xmlns:a16="http://schemas.microsoft.com/office/drawing/2014/main" val="2882645174"/>
                    </a:ext>
                  </a:extLst>
                </a:gridCol>
                <a:gridCol w="1017148">
                  <a:extLst>
                    <a:ext uri="{9D8B030D-6E8A-4147-A177-3AD203B41FA5}">
                      <a16:colId xmlns:a16="http://schemas.microsoft.com/office/drawing/2014/main" val="1256616698"/>
                    </a:ext>
                  </a:extLst>
                </a:gridCol>
              </a:tblGrid>
              <a:tr h="370840">
                <a:tc>
                  <a:txBody>
                    <a:bodyPr/>
                    <a:lstStyle/>
                    <a:p>
                      <a:pPr algn="ctr" fontAlgn="ctr"/>
                      <a:r>
                        <a:rPr lang="en-US" sz="1100" b="1" u="none" strike="noStrike">
                          <a:solidFill>
                            <a:srgbClr val="666464"/>
                          </a:solidFill>
                          <a:effectLst/>
                        </a:rPr>
                        <a:t>date</a:t>
                      </a:r>
                      <a:endParaRPr lang="en-US" sz="11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a:solidFill>
                            <a:srgbClr val="666464"/>
                          </a:solidFill>
                          <a:effectLst/>
                        </a:rPr>
                        <a:t>open_SO2</a:t>
                      </a:r>
                      <a:endParaRPr lang="en-US" sz="11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a:solidFill>
                            <a:srgbClr val="666464"/>
                          </a:solidFill>
                          <a:effectLst/>
                        </a:rPr>
                        <a:t>sate_SO2</a:t>
                      </a:r>
                      <a:endParaRPr lang="en-US" sz="11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err="1">
                          <a:solidFill>
                            <a:srgbClr val="666464"/>
                          </a:solidFill>
                          <a:effectLst/>
                        </a:rPr>
                        <a:t>Alipur</a:t>
                      </a:r>
                      <a:r>
                        <a:rPr lang="en-US" sz="1100" b="1" u="none" strike="noStrike">
                          <a:solidFill>
                            <a:srgbClr val="666464"/>
                          </a:solidFill>
                          <a:effectLst/>
                        </a:rPr>
                        <a:t>, Delhi - DPCC</a:t>
                      </a:r>
                      <a:endParaRPr lang="en-US" sz="11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a:solidFill>
                            <a:srgbClr val="666464"/>
                          </a:solidFill>
                          <a:effectLst/>
                        </a:rPr>
                        <a:t>Anand </a:t>
                      </a:r>
                      <a:r>
                        <a:rPr lang="en-US" sz="1100" b="1" u="none" strike="noStrike" err="1">
                          <a:solidFill>
                            <a:srgbClr val="666464"/>
                          </a:solidFill>
                          <a:effectLst/>
                        </a:rPr>
                        <a:t>Vihar</a:t>
                      </a:r>
                      <a:r>
                        <a:rPr lang="en-US" sz="1100" b="1" u="none" strike="noStrike">
                          <a:solidFill>
                            <a:srgbClr val="666464"/>
                          </a:solidFill>
                          <a:effectLst/>
                        </a:rPr>
                        <a:t>, Delhi - DPCC</a:t>
                      </a:r>
                      <a:endParaRPr lang="en-US" sz="11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a:solidFill>
                            <a:srgbClr val="666464"/>
                          </a:solidFill>
                          <a:effectLst/>
                        </a:rPr>
                        <a:t>…</a:t>
                      </a:r>
                      <a:endParaRPr lang="en-US" sz="11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3778785"/>
                  </a:ext>
                </a:extLst>
              </a:tr>
              <a:tr h="370840">
                <a:tc>
                  <a:txBody>
                    <a:bodyPr/>
                    <a:lstStyle/>
                    <a:p>
                      <a:pPr algn="ctr" fontAlgn="ctr"/>
                      <a:r>
                        <a:rPr lang="en-US" altLang="zh-CN" sz="1100" b="0" u="none" strike="noStrike">
                          <a:solidFill>
                            <a:srgbClr val="666464"/>
                          </a:solidFill>
                          <a:effectLst/>
                        </a:rPr>
                        <a:t>2020/11/24</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59.9625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-0.082</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12.09</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11.6</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273647519"/>
                  </a:ext>
                </a:extLst>
              </a:tr>
              <a:tr h="370840">
                <a:tc>
                  <a:txBody>
                    <a:bodyPr/>
                    <a:lstStyle/>
                    <a:p>
                      <a:pPr algn="ctr" fontAlgn="ctr"/>
                      <a:r>
                        <a:rPr lang="en-US" altLang="zh-CN" sz="1100" b="0" u="none" strike="noStrike">
                          <a:solidFill>
                            <a:srgbClr val="666464"/>
                          </a:solidFill>
                          <a:effectLst/>
                        </a:rPr>
                        <a:t>2020/11/25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81.34042</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0.062</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16.48</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7.89</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35548586"/>
                  </a:ext>
                </a:extLst>
              </a:tr>
              <a:tr h="370840">
                <a:tc>
                  <a:txBody>
                    <a:bodyPr/>
                    <a:lstStyle/>
                    <a:p>
                      <a:pPr algn="ctr" fontAlgn="ctr"/>
                      <a:r>
                        <a:rPr lang="en-US" altLang="zh-CN" sz="1100" b="0" u="none" strike="noStrike">
                          <a:solidFill>
                            <a:srgbClr val="666464"/>
                          </a:solidFill>
                          <a:effectLst/>
                        </a:rPr>
                        <a:t>2020/11/26</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61.28417</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0.75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12.55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12.05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83397946"/>
                  </a:ext>
                </a:extLst>
              </a:tr>
              <a:tr h="370840">
                <a:tc>
                  <a:txBody>
                    <a:bodyPr/>
                    <a:lstStyle/>
                    <a:p>
                      <a:pPr algn="ctr" fontAlgn="ctr"/>
                      <a:r>
                        <a:rPr lang="en-US" altLang="zh-CN" sz="1100" b="0" u="none" strike="noStrike">
                          <a:solidFill>
                            <a:srgbClr val="666464"/>
                          </a:solidFill>
                          <a:effectLst/>
                        </a:rPr>
                        <a:t>2020/11/27</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39.54792</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-0.114</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18.06</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0.72</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213882337"/>
                  </a:ext>
                </a:extLst>
              </a:tr>
              <a:tr h="370840">
                <a:tc>
                  <a:txBody>
                    <a:bodyPr/>
                    <a:lstStyle/>
                    <a:p>
                      <a:pPr algn="ctr" fontAlgn="ctr"/>
                      <a:r>
                        <a:rPr lang="en-US" altLang="zh-CN" sz="1100" b="0" u="none" strike="noStrike">
                          <a:solidFill>
                            <a:srgbClr val="666464"/>
                          </a:solidFill>
                          <a:effectLst/>
                        </a:rPr>
                        <a:t>2020/11/28</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41.565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0.8</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19.28</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1.19</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690013021"/>
                  </a:ext>
                </a:extLst>
              </a:tr>
            </a:tbl>
          </a:graphicData>
        </a:graphic>
      </p:graphicFrame>
      <p:sp>
        <p:nvSpPr>
          <p:cNvPr id="5" name="TextBox 4">
            <a:extLst>
              <a:ext uri="{FF2B5EF4-FFF2-40B4-BE49-F238E27FC236}">
                <a16:creationId xmlns:a16="http://schemas.microsoft.com/office/drawing/2014/main" id="{14F2936C-D127-BC55-C9B5-488E9B5EFBA6}"/>
              </a:ext>
            </a:extLst>
          </p:cNvPr>
          <p:cNvSpPr txBox="1"/>
          <p:nvPr/>
        </p:nvSpPr>
        <p:spPr>
          <a:xfrm>
            <a:off x="3056658" y="5754130"/>
            <a:ext cx="1458402" cy="394210"/>
          </a:xfrm>
          <a:prstGeom prst="rect">
            <a:avLst/>
          </a:prstGeom>
          <a:noFill/>
        </p:spPr>
        <p:txBody>
          <a:bodyPr wrap="square" rtlCol="0" anchor="ctr">
            <a:spAutoFit/>
          </a:bodyPr>
          <a:lstStyle/>
          <a:p>
            <a:pPr>
              <a:lnSpc>
                <a:spcPct val="120000"/>
              </a:lnSpc>
            </a:pPr>
            <a:r>
              <a:rPr lang="en-US" altLang="zh-CN">
                <a:solidFill>
                  <a:srgbClr val="666464"/>
                </a:solidFill>
              </a:rPr>
              <a:t>Delhi – SO2</a:t>
            </a:r>
            <a:endParaRPr lang="zh-CN" altLang="en-US">
              <a:solidFill>
                <a:srgbClr val="666464"/>
              </a:solidFill>
            </a:endParaRPr>
          </a:p>
        </p:txBody>
      </p:sp>
      <p:graphicFrame>
        <p:nvGraphicFramePr>
          <p:cNvPr id="25" name="Diagram 24">
            <a:extLst>
              <a:ext uri="{FF2B5EF4-FFF2-40B4-BE49-F238E27FC236}">
                <a16:creationId xmlns:a16="http://schemas.microsoft.com/office/drawing/2014/main" id="{20E87E35-D2E9-EB17-892A-CFD8E18C1728}"/>
              </a:ext>
            </a:extLst>
          </p:cNvPr>
          <p:cNvGraphicFramePr/>
          <p:nvPr>
            <p:extLst>
              <p:ext uri="{D42A27DB-BD31-4B8C-83A1-F6EECF244321}">
                <p14:modId xmlns:p14="http://schemas.microsoft.com/office/powerpoint/2010/main" val="3934078718"/>
              </p:ext>
            </p:extLst>
          </p:nvPr>
        </p:nvGraphicFramePr>
        <p:xfrm>
          <a:off x="690325" y="0"/>
          <a:ext cx="6061991" cy="47175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1497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2"/>
                                        </p:tgtEl>
                                      </p:cBhvr>
                                    </p:animEffect>
                                    <p:set>
                                      <p:cBhvr>
                                        <p:cTn id="45" dur="1" fill="hold">
                                          <p:stCondLst>
                                            <p:cond delay="499"/>
                                          </p:stCondLst>
                                        </p:cTn>
                                        <p:tgtEl>
                                          <p:spTgt spid="2"/>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animBg="1"/>
      <p:bldP spid="16" grpId="0"/>
      <p:bldP spid="17" grpId="0"/>
      <p:bldP spid="19" grpId="0" animBg="1"/>
      <p:bldP spid="20" grpId="0"/>
      <p:bldP spid="21" grpId="0"/>
      <p:bldGraphic spid="2" grpId="0">
        <p:bldAsOne/>
      </p:bldGraphic>
      <p:bldGraphic spid="2" grpId="1">
        <p:bldAsOne/>
      </p:bldGraphic>
      <p:bldP spid="5" grpId="0"/>
      <p:bldGraphic spid="25"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47FAEFA-3A99-1A26-1279-2B29B7912C31}"/>
              </a:ext>
            </a:extLst>
          </p:cNvPr>
          <p:cNvGrpSpPr/>
          <p:nvPr/>
        </p:nvGrpSpPr>
        <p:grpSpPr>
          <a:xfrm rot="16200000">
            <a:off x="4411555" y="1749703"/>
            <a:ext cx="3216499" cy="3190986"/>
            <a:chOff x="4411555" y="1749703"/>
            <a:chExt cx="3216499" cy="3190986"/>
          </a:xfrm>
        </p:grpSpPr>
        <p:sp>
          <p:nvSpPr>
            <p:cNvPr id="3" name="Freeform: Shape 97"/>
            <p:cNvSpPr/>
            <p:nvPr/>
          </p:nvSpPr>
          <p:spPr bwMode="auto">
            <a:xfrm>
              <a:off x="4411555" y="2889190"/>
              <a:ext cx="914140" cy="1643328"/>
            </a:xfrm>
            <a:custGeom>
              <a:avLst/>
              <a:gdLst/>
              <a:ahLst/>
              <a:cxnLst>
                <a:cxn ang="0">
                  <a:pos x="318" y="410"/>
                </a:cxn>
                <a:cxn ang="0">
                  <a:pos x="318" y="101"/>
                </a:cxn>
                <a:cxn ang="0">
                  <a:pos x="76" y="0"/>
                </a:cxn>
                <a:cxn ang="0">
                  <a:pos x="33" y="0"/>
                </a:cxn>
                <a:cxn ang="0">
                  <a:pos x="0" y="181"/>
                </a:cxn>
                <a:cxn ang="0">
                  <a:pos x="172" y="249"/>
                </a:cxn>
                <a:cxn ang="0">
                  <a:pos x="173" y="250"/>
                </a:cxn>
                <a:cxn ang="0">
                  <a:pos x="180" y="368"/>
                </a:cxn>
                <a:cxn ang="0">
                  <a:pos x="176" y="369"/>
                </a:cxn>
                <a:cxn ang="0">
                  <a:pos x="17" y="454"/>
                </a:cxn>
                <a:cxn ang="0">
                  <a:pos x="75" y="630"/>
                </a:cxn>
                <a:cxn ang="0">
                  <a:pos x="259" y="607"/>
                </a:cxn>
                <a:cxn ang="0">
                  <a:pos x="260" y="606"/>
                </a:cxn>
                <a:cxn ang="0">
                  <a:pos x="324" y="706"/>
                </a:cxn>
                <a:cxn ang="0">
                  <a:pos x="320" y="710"/>
                </a:cxn>
                <a:cxn ang="0">
                  <a:pos x="222" y="861"/>
                </a:cxn>
                <a:cxn ang="0">
                  <a:pos x="300" y="933"/>
                </a:cxn>
                <a:cxn ang="0">
                  <a:pos x="518" y="727"/>
                </a:cxn>
                <a:cxn ang="0">
                  <a:pos x="318" y="410"/>
                </a:cxn>
              </a:cxnLst>
              <a:rect l="0" t="0" r="r" b="b"/>
              <a:pathLst>
                <a:path w="518" h="933">
                  <a:moveTo>
                    <a:pt x="318" y="410"/>
                  </a:moveTo>
                  <a:cubicBezTo>
                    <a:pt x="291" y="305"/>
                    <a:pt x="293" y="199"/>
                    <a:pt x="318" y="101"/>
                  </a:cubicBezTo>
                  <a:cubicBezTo>
                    <a:pt x="76" y="0"/>
                    <a:pt x="76" y="0"/>
                    <a:pt x="76" y="0"/>
                  </a:cubicBezTo>
                  <a:cubicBezTo>
                    <a:pt x="33" y="0"/>
                    <a:pt x="33" y="0"/>
                    <a:pt x="33" y="0"/>
                  </a:cubicBezTo>
                  <a:cubicBezTo>
                    <a:pt x="0" y="181"/>
                    <a:pt x="0" y="181"/>
                    <a:pt x="0" y="181"/>
                  </a:cubicBezTo>
                  <a:cubicBezTo>
                    <a:pt x="172" y="249"/>
                    <a:pt x="172" y="249"/>
                    <a:pt x="172" y="249"/>
                  </a:cubicBezTo>
                  <a:cubicBezTo>
                    <a:pt x="173" y="250"/>
                    <a:pt x="173" y="250"/>
                    <a:pt x="173" y="250"/>
                  </a:cubicBezTo>
                  <a:cubicBezTo>
                    <a:pt x="172" y="289"/>
                    <a:pt x="174" y="328"/>
                    <a:pt x="180" y="368"/>
                  </a:cubicBezTo>
                  <a:cubicBezTo>
                    <a:pt x="176" y="369"/>
                    <a:pt x="176" y="369"/>
                    <a:pt x="176" y="369"/>
                  </a:cubicBezTo>
                  <a:cubicBezTo>
                    <a:pt x="17" y="454"/>
                    <a:pt x="17" y="454"/>
                    <a:pt x="17" y="454"/>
                  </a:cubicBezTo>
                  <a:cubicBezTo>
                    <a:pt x="75" y="630"/>
                    <a:pt x="75" y="630"/>
                    <a:pt x="75" y="630"/>
                  </a:cubicBezTo>
                  <a:cubicBezTo>
                    <a:pt x="259" y="607"/>
                    <a:pt x="259" y="607"/>
                    <a:pt x="259" y="607"/>
                  </a:cubicBezTo>
                  <a:cubicBezTo>
                    <a:pt x="260" y="606"/>
                    <a:pt x="260" y="606"/>
                    <a:pt x="260" y="606"/>
                  </a:cubicBezTo>
                  <a:cubicBezTo>
                    <a:pt x="279" y="641"/>
                    <a:pt x="300" y="675"/>
                    <a:pt x="324" y="706"/>
                  </a:cubicBezTo>
                  <a:cubicBezTo>
                    <a:pt x="320" y="710"/>
                    <a:pt x="320" y="710"/>
                    <a:pt x="320" y="710"/>
                  </a:cubicBezTo>
                  <a:cubicBezTo>
                    <a:pt x="222" y="861"/>
                    <a:pt x="222" y="861"/>
                    <a:pt x="222" y="861"/>
                  </a:cubicBezTo>
                  <a:cubicBezTo>
                    <a:pt x="300" y="933"/>
                    <a:pt x="300" y="933"/>
                    <a:pt x="300" y="933"/>
                  </a:cubicBezTo>
                  <a:cubicBezTo>
                    <a:pt x="518" y="727"/>
                    <a:pt x="518" y="727"/>
                    <a:pt x="518" y="727"/>
                  </a:cubicBezTo>
                  <a:cubicBezTo>
                    <a:pt x="423" y="648"/>
                    <a:pt x="351" y="539"/>
                    <a:pt x="318" y="410"/>
                  </a:cubicBezTo>
                  <a:close/>
                </a:path>
              </a:pathLst>
            </a:custGeom>
            <a:gradFill>
              <a:gsLst>
                <a:gs pos="0">
                  <a:srgbClr val="93C3C2"/>
                </a:gs>
                <a:gs pos="99000">
                  <a:srgbClr val="BAD7D7"/>
                </a:gs>
              </a:gsLst>
              <a:lin ang="5400000" scaled="1"/>
            </a:gradFill>
            <a:ln w="9525">
              <a:noFill/>
              <a:round/>
            </a:ln>
          </p:spPr>
          <p:txBody>
            <a:bodyPr anchor="ctr"/>
            <a:lstStyle/>
            <a:p>
              <a:pPr algn="ctr" defTabSz="914126">
                <a:defRPr/>
              </a:pPr>
              <a:endParaRPr>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Freeform: Shape 98"/>
            <p:cNvSpPr/>
            <p:nvPr/>
          </p:nvSpPr>
          <p:spPr bwMode="auto">
            <a:xfrm>
              <a:off x="6065511" y="1749703"/>
              <a:ext cx="1471128" cy="1205391"/>
            </a:xfrm>
            <a:custGeom>
              <a:avLst/>
              <a:gdLst/>
              <a:ahLst/>
              <a:cxnLst>
                <a:cxn ang="0">
                  <a:pos x="547" y="684"/>
                </a:cxn>
                <a:cxn ang="0">
                  <a:pos x="834" y="605"/>
                </a:cxn>
                <a:cxn ang="0">
                  <a:pos x="811" y="534"/>
                </a:cxn>
                <a:cxn ang="0">
                  <a:pos x="627" y="557"/>
                </a:cxn>
                <a:cxn ang="0">
                  <a:pos x="563" y="456"/>
                </a:cxn>
                <a:cxn ang="0">
                  <a:pos x="566" y="453"/>
                </a:cxn>
                <a:cxn ang="0">
                  <a:pos x="664" y="303"/>
                </a:cxn>
                <a:cxn ang="0">
                  <a:pos x="529" y="177"/>
                </a:cxn>
                <a:cxn ang="0">
                  <a:pos x="379" y="285"/>
                </a:cxn>
                <a:cxn ang="0">
                  <a:pos x="275" y="227"/>
                </a:cxn>
                <a:cxn ang="0">
                  <a:pos x="276" y="224"/>
                </a:cxn>
                <a:cxn ang="0">
                  <a:pos x="289" y="45"/>
                </a:cxn>
                <a:cxn ang="0">
                  <a:pos x="110" y="0"/>
                </a:cxn>
                <a:cxn ang="0">
                  <a:pos x="30" y="166"/>
                </a:cxn>
                <a:cxn ang="0">
                  <a:pos x="0" y="163"/>
                </a:cxn>
                <a:cxn ang="0">
                  <a:pos x="0" y="290"/>
                </a:cxn>
                <a:cxn ang="0">
                  <a:pos x="547" y="684"/>
                </a:cxn>
              </a:cxnLst>
              <a:rect l="0" t="0" r="r" b="b"/>
              <a:pathLst>
                <a:path w="834" h="684">
                  <a:moveTo>
                    <a:pt x="547" y="684"/>
                  </a:moveTo>
                  <a:cubicBezTo>
                    <a:pt x="834" y="605"/>
                    <a:pt x="834" y="605"/>
                    <a:pt x="834" y="605"/>
                  </a:cubicBezTo>
                  <a:cubicBezTo>
                    <a:pt x="811" y="534"/>
                    <a:pt x="811" y="534"/>
                    <a:pt x="811" y="534"/>
                  </a:cubicBezTo>
                  <a:cubicBezTo>
                    <a:pt x="627" y="557"/>
                    <a:pt x="627" y="557"/>
                    <a:pt x="627" y="557"/>
                  </a:cubicBezTo>
                  <a:cubicBezTo>
                    <a:pt x="608" y="521"/>
                    <a:pt x="587" y="487"/>
                    <a:pt x="563" y="456"/>
                  </a:cubicBezTo>
                  <a:cubicBezTo>
                    <a:pt x="566" y="453"/>
                    <a:pt x="566" y="453"/>
                    <a:pt x="566" y="453"/>
                  </a:cubicBezTo>
                  <a:cubicBezTo>
                    <a:pt x="664" y="303"/>
                    <a:pt x="664" y="303"/>
                    <a:pt x="664" y="303"/>
                  </a:cubicBezTo>
                  <a:cubicBezTo>
                    <a:pt x="529" y="177"/>
                    <a:pt x="529" y="177"/>
                    <a:pt x="529" y="177"/>
                  </a:cubicBezTo>
                  <a:cubicBezTo>
                    <a:pt x="379" y="285"/>
                    <a:pt x="379" y="285"/>
                    <a:pt x="379" y="285"/>
                  </a:cubicBezTo>
                  <a:cubicBezTo>
                    <a:pt x="346" y="263"/>
                    <a:pt x="311" y="244"/>
                    <a:pt x="275" y="227"/>
                  </a:cubicBezTo>
                  <a:cubicBezTo>
                    <a:pt x="276" y="224"/>
                    <a:pt x="276" y="224"/>
                    <a:pt x="276" y="224"/>
                  </a:cubicBezTo>
                  <a:cubicBezTo>
                    <a:pt x="289" y="45"/>
                    <a:pt x="289" y="45"/>
                    <a:pt x="289" y="45"/>
                  </a:cubicBezTo>
                  <a:cubicBezTo>
                    <a:pt x="110" y="0"/>
                    <a:pt x="110" y="0"/>
                    <a:pt x="110" y="0"/>
                  </a:cubicBezTo>
                  <a:cubicBezTo>
                    <a:pt x="30" y="166"/>
                    <a:pt x="30" y="166"/>
                    <a:pt x="30" y="166"/>
                  </a:cubicBezTo>
                  <a:cubicBezTo>
                    <a:pt x="19" y="165"/>
                    <a:pt x="12" y="164"/>
                    <a:pt x="0" y="163"/>
                  </a:cubicBezTo>
                  <a:cubicBezTo>
                    <a:pt x="0" y="290"/>
                    <a:pt x="0" y="290"/>
                    <a:pt x="0" y="290"/>
                  </a:cubicBezTo>
                  <a:cubicBezTo>
                    <a:pt x="240" y="300"/>
                    <a:pt x="459" y="453"/>
                    <a:pt x="547" y="684"/>
                  </a:cubicBezTo>
                  <a:close/>
                </a:path>
              </a:pathLst>
            </a:custGeom>
            <a:gradFill>
              <a:gsLst>
                <a:gs pos="0">
                  <a:srgbClr val="93C3C2"/>
                </a:gs>
                <a:gs pos="99000">
                  <a:srgbClr val="BAD7D7"/>
                </a:gs>
              </a:gsLst>
              <a:lin ang="5400000" scaled="1"/>
            </a:gradFill>
            <a:ln w="9525">
              <a:noFill/>
              <a:round/>
            </a:ln>
          </p:spPr>
          <p:txBody>
            <a:bodyPr anchor="ctr"/>
            <a:lstStyle/>
            <a:p>
              <a:pPr algn="ctr" defTabSz="914126">
                <a:defRPr/>
              </a:pPr>
              <a:endParaRPr>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 name="Freeform: Shape 99"/>
            <p:cNvSpPr/>
            <p:nvPr/>
          </p:nvSpPr>
          <p:spPr bwMode="auto">
            <a:xfrm>
              <a:off x="4751701" y="1756078"/>
              <a:ext cx="1222397" cy="1220271"/>
            </a:xfrm>
            <a:custGeom>
              <a:avLst/>
              <a:gdLst/>
              <a:ahLst/>
              <a:cxnLst>
                <a:cxn ang="0">
                  <a:pos x="566" y="305"/>
                </a:cxn>
                <a:cxn ang="0">
                  <a:pos x="694" y="286"/>
                </a:cxn>
                <a:cxn ang="0">
                  <a:pos x="694" y="159"/>
                </a:cxn>
                <a:cxn ang="0">
                  <a:pos x="655" y="163"/>
                </a:cxn>
                <a:cxn ang="0">
                  <a:pos x="654" y="160"/>
                </a:cxn>
                <a:cxn ang="0">
                  <a:pos x="584" y="0"/>
                </a:cxn>
                <a:cxn ang="0">
                  <a:pos x="405" y="46"/>
                </a:cxn>
                <a:cxn ang="0">
                  <a:pos x="415" y="227"/>
                </a:cxn>
                <a:cxn ang="0">
                  <a:pos x="280" y="305"/>
                </a:cxn>
                <a:cxn ang="0">
                  <a:pos x="278" y="302"/>
                </a:cxn>
                <a:cxn ang="0">
                  <a:pos x="128" y="201"/>
                </a:cxn>
                <a:cxn ang="0">
                  <a:pos x="0" y="334"/>
                </a:cxn>
                <a:cxn ang="0">
                  <a:pos x="106" y="484"/>
                </a:cxn>
                <a:cxn ang="0">
                  <a:pos x="24" y="642"/>
                </a:cxn>
                <a:cxn ang="0">
                  <a:pos x="24" y="642"/>
                </a:cxn>
                <a:cxn ang="0">
                  <a:pos x="141" y="692"/>
                </a:cxn>
                <a:cxn ang="0">
                  <a:pos x="566" y="305"/>
                </a:cxn>
              </a:cxnLst>
              <a:rect l="0" t="0" r="r" b="b"/>
              <a:pathLst>
                <a:path w="694" h="692">
                  <a:moveTo>
                    <a:pt x="566" y="305"/>
                  </a:moveTo>
                  <a:cubicBezTo>
                    <a:pt x="608" y="294"/>
                    <a:pt x="650" y="288"/>
                    <a:pt x="694" y="286"/>
                  </a:cubicBezTo>
                  <a:cubicBezTo>
                    <a:pt x="694" y="159"/>
                    <a:pt x="694" y="159"/>
                    <a:pt x="694" y="159"/>
                  </a:cubicBezTo>
                  <a:cubicBezTo>
                    <a:pt x="682" y="159"/>
                    <a:pt x="670" y="161"/>
                    <a:pt x="655" y="163"/>
                  </a:cubicBezTo>
                  <a:cubicBezTo>
                    <a:pt x="654" y="160"/>
                    <a:pt x="654" y="160"/>
                    <a:pt x="654" y="160"/>
                  </a:cubicBezTo>
                  <a:cubicBezTo>
                    <a:pt x="584" y="0"/>
                    <a:pt x="584" y="0"/>
                    <a:pt x="584" y="0"/>
                  </a:cubicBezTo>
                  <a:cubicBezTo>
                    <a:pt x="405" y="46"/>
                    <a:pt x="405" y="46"/>
                    <a:pt x="405" y="46"/>
                  </a:cubicBezTo>
                  <a:cubicBezTo>
                    <a:pt x="415" y="227"/>
                    <a:pt x="415" y="227"/>
                    <a:pt x="415" y="227"/>
                  </a:cubicBezTo>
                  <a:cubicBezTo>
                    <a:pt x="367" y="249"/>
                    <a:pt x="322" y="274"/>
                    <a:pt x="280" y="305"/>
                  </a:cubicBezTo>
                  <a:cubicBezTo>
                    <a:pt x="278" y="302"/>
                    <a:pt x="278" y="302"/>
                    <a:pt x="278" y="302"/>
                  </a:cubicBezTo>
                  <a:cubicBezTo>
                    <a:pt x="128" y="201"/>
                    <a:pt x="128" y="201"/>
                    <a:pt x="128" y="201"/>
                  </a:cubicBezTo>
                  <a:cubicBezTo>
                    <a:pt x="0" y="334"/>
                    <a:pt x="0" y="334"/>
                    <a:pt x="0" y="334"/>
                  </a:cubicBezTo>
                  <a:cubicBezTo>
                    <a:pt x="106" y="484"/>
                    <a:pt x="106" y="484"/>
                    <a:pt x="106" y="484"/>
                  </a:cubicBezTo>
                  <a:cubicBezTo>
                    <a:pt x="73" y="534"/>
                    <a:pt x="45" y="586"/>
                    <a:pt x="24" y="642"/>
                  </a:cubicBezTo>
                  <a:cubicBezTo>
                    <a:pt x="24" y="642"/>
                    <a:pt x="24" y="642"/>
                    <a:pt x="24" y="642"/>
                  </a:cubicBezTo>
                  <a:cubicBezTo>
                    <a:pt x="141" y="692"/>
                    <a:pt x="141" y="692"/>
                    <a:pt x="141" y="692"/>
                  </a:cubicBezTo>
                  <a:cubicBezTo>
                    <a:pt x="207" y="507"/>
                    <a:pt x="361" y="358"/>
                    <a:pt x="566" y="305"/>
                  </a:cubicBezTo>
                  <a:close/>
                </a:path>
              </a:pathLst>
            </a:custGeom>
            <a:gradFill>
              <a:gsLst>
                <a:gs pos="0">
                  <a:srgbClr val="93C3C2"/>
                </a:gs>
                <a:gs pos="99000">
                  <a:srgbClr val="BAD7D7"/>
                </a:gs>
              </a:gsLst>
              <a:lin ang="5400000" scaled="1"/>
            </a:gradFill>
            <a:ln w="9525">
              <a:noFill/>
              <a:round/>
            </a:ln>
          </p:spPr>
          <p:txBody>
            <a:bodyPr anchor="ctr"/>
            <a:lstStyle/>
            <a:p>
              <a:pPr algn="ctr" defTabSz="914126">
                <a:defRPr/>
              </a:pPr>
              <a:endParaRPr>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Freeform: Shape 100"/>
            <p:cNvSpPr/>
            <p:nvPr/>
          </p:nvSpPr>
          <p:spPr bwMode="auto">
            <a:xfrm>
              <a:off x="5006809" y="4226384"/>
              <a:ext cx="1719860" cy="714305"/>
            </a:xfrm>
            <a:custGeom>
              <a:avLst/>
              <a:gdLst/>
              <a:ahLst/>
              <a:cxnLst>
                <a:cxn ang="0">
                  <a:pos x="728" y="92"/>
                </a:cxn>
                <a:cxn ang="0">
                  <a:pos x="222" y="0"/>
                </a:cxn>
                <a:cxn ang="0">
                  <a:pos x="0" y="210"/>
                </a:cxn>
                <a:cxn ang="0">
                  <a:pos x="19" y="227"/>
                </a:cxn>
                <a:cxn ang="0">
                  <a:pos x="169" y="119"/>
                </a:cxn>
                <a:cxn ang="0">
                  <a:pos x="171" y="117"/>
                </a:cxn>
                <a:cxn ang="0">
                  <a:pos x="274" y="174"/>
                </a:cxn>
                <a:cxn ang="0">
                  <a:pos x="272" y="180"/>
                </a:cxn>
                <a:cxn ang="0">
                  <a:pos x="259" y="359"/>
                </a:cxn>
                <a:cxn ang="0">
                  <a:pos x="438" y="405"/>
                </a:cxn>
                <a:cxn ang="0">
                  <a:pos x="517" y="237"/>
                </a:cxn>
                <a:cxn ang="0">
                  <a:pos x="530" y="232"/>
                </a:cxn>
                <a:cxn ang="0">
                  <a:pos x="661" y="228"/>
                </a:cxn>
                <a:cxn ang="0">
                  <a:pos x="663" y="235"/>
                </a:cxn>
                <a:cxn ang="0">
                  <a:pos x="706" y="383"/>
                </a:cxn>
                <a:cxn ang="0">
                  <a:pos x="884" y="337"/>
                </a:cxn>
                <a:cxn ang="0">
                  <a:pos x="876" y="163"/>
                </a:cxn>
                <a:cxn ang="0">
                  <a:pos x="877" y="166"/>
                </a:cxn>
                <a:cxn ang="0">
                  <a:pos x="976" y="115"/>
                </a:cxn>
                <a:cxn ang="0">
                  <a:pos x="908" y="13"/>
                </a:cxn>
                <a:cxn ang="0">
                  <a:pos x="728" y="92"/>
                </a:cxn>
              </a:cxnLst>
              <a:rect l="0" t="0" r="r" b="b"/>
              <a:pathLst>
                <a:path w="976" h="405">
                  <a:moveTo>
                    <a:pt x="728" y="92"/>
                  </a:moveTo>
                  <a:cubicBezTo>
                    <a:pt x="547" y="139"/>
                    <a:pt x="364" y="99"/>
                    <a:pt x="222" y="0"/>
                  </a:cubicBezTo>
                  <a:cubicBezTo>
                    <a:pt x="0" y="210"/>
                    <a:pt x="0" y="210"/>
                    <a:pt x="0" y="210"/>
                  </a:cubicBezTo>
                  <a:cubicBezTo>
                    <a:pt x="19" y="227"/>
                    <a:pt x="19" y="227"/>
                    <a:pt x="19" y="227"/>
                  </a:cubicBezTo>
                  <a:cubicBezTo>
                    <a:pt x="169" y="119"/>
                    <a:pt x="169" y="119"/>
                    <a:pt x="169" y="119"/>
                  </a:cubicBezTo>
                  <a:cubicBezTo>
                    <a:pt x="171" y="117"/>
                    <a:pt x="171" y="117"/>
                    <a:pt x="171" y="117"/>
                  </a:cubicBezTo>
                  <a:cubicBezTo>
                    <a:pt x="204" y="139"/>
                    <a:pt x="238" y="158"/>
                    <a:pt x="274" y="174"/>
                  </a:cubicBezTo>
                  <a:cubicBezTo>
                    <a:pt x="272" y="180"/>
                    <a:pt x="272" y="180"/>
                    <a:pt x="272" y="180"/>
                  </a:cubicBezTo>
                  <a:cubicBezTo>
                    <a:pt x="259" y="359"/>
                    <a:pt x="259" y="359"/>
                    <a:pt x="259" y="359"/>
                  </a:cubicBezTo>
                  <a:cubicBezTo>
                    <a:pt x="438" y="405"/>
                    <a:pt x="438" y="405"/>
                    <a:pt x="438" y="405"/>
                  </a:cubicBezTo>
                  <a:cubicBezTo>
                    <a:pt x="517" y="237"/>
                    <a:pt x="517" y="237"/>
                    <a:pt x="517" y="237"/>
                  </a:cubicBezTo>
                  <a:cubicBezTo>
                    <a:pt x="530" y="232"/>
                    <a:pt x="530" y="232"/>
                    <a:pt x="530" y="232"/>
                  </a:cubicBezTo>
                  <a:cubicBezTo>
                    <a:pt x="569" y="235"/>
                    <a:pt x="601" y="236"/>
                    <a:pt x="661" y="228"/>
                  </a:cubicBezTo>
                  <a:cubicBezTo>
                    <a:pt x="663" y="235"/>
                    <a:pt x="663" y="235"/>
                    <a:pt x="663" y="235"/>
                  </a:cubicBezTo>
                  <a:cubicBezTo>
                    <a:pt x="706" y="383"/>
                    <a:pt x="706" y="383"/>
                    <a:pt x="706" y="383"/>
                  </a:cubicBezTo>
                  <a:cubicBezTo>
                    <a:pt x="884" y="337"/>
                    <a:pt x="884" y="337"/>
                    <a:pt x="884" y="337"/>
                  </a:cubicBezTo>
                  <a:cubicBezTo>
                    <a:pt x="876" y="163"/>
                    <a:pt x="876" y="163"/>
                    <a:pt x="876" y="163"/>
                  </a:cubicBezTo>
                  <a:cubicBezTo>
                    <a:pt x="877" y="166"/>
                    <a:pt x="877" y="166"/>
                    <a:pt x="877" y="166"/>
                  </a:cubicBezTo>
                  <a:cubicBezTo>
                    <a:pt x="911" y="151"/>
                    <a:pt x="944" y="134"/>
                    <a:pt x="976" y="115"/>
                  </a:cubicBezTo>
                  <a:cubicBezTo>
                    <a:pt x="908" y="13"/>
                    <a:pt x="908" y="13"/>
                    <a:pt x="908" y="13"/>
                  </a:cubicBezTo>
                  <a:cubicBezTo>
                    <a:pt x="854" y="48"/>
                    <a:pt x="794" y="75"/>
                    <a:pt x="728" y="92"/>
                  </a:cubicBezTo>
                  <a:close/>
                </a:path>
              </a:pathLst>
            </a:custGeom>
            <a:gradFill>
              <a:gsLst>
                <a:gs pos="0">
                  <a:srgbClr val="93C3C2"/>
                </a:gs>
                <a:gs pos="99000">
                  <a:srgbClr val="BAD7D7"/>
                </a:gs>
              </a:gsLst>
              <a:lin ang="5400000" scaled="1"/>
            </a:gradFill>
            <a:ln w="9525">
              <a:noFill/>
              <a:round/>
            </a:ln>
          </p:spPr>
          <p:txBody>
            <a:bodyPr anchor="ctr"/>
            <a:lstStyle/>
            <a:p>
              <a:pPr algn="ctr" defTabSz="914126">
                <a:defRPr/>
              </a:pPr>
              <a:endParaRPr>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 name="Freeform: Shape 101"/>
            <p:cNvSpPr/>
            <p:nvPr/>
          </p:nvSpPr>
          <p:spPr bwMode="auto">
            <a:xfrm>
              <a:off x="6682025" y="2901944"/>
              <a:ext cx="946029" cy="1675215"/>
            </a:xfrm>
            <a:custGeom>
              <a:avLst/>
              <a:gdLst/>
              <a:ahLst/>
              <a:cxnLst>
                <a:cxn ang="0">
                  <a:pos x="364" y="260"/>
                </a:cxn>
                <a:cxn ang="0">
                  <a:pos x="357" y="142"/>
                </a:cxn>
                <a:cxn ang="0">
                  <a:pos x="361" y="140"/>
                </a:cxn>
                <a:cxn ang="0">
                  <a:pos x="519" y="55"/>
                </a:cxn>
                <a:cxn ang="0">
                  <a:pos x="501" y="0"/>
                </a:cxn>
                <a:cxn ang="0">
                  <a:pos x="214" y="80"/>
                </a:cxn>
                <a:cxn ang="0">
                  <a:pos x="219" y="95"/>
                </a:cxn>
                <a:cxn ang="0">
                  <a:pos x="0" y="735"/>
                </a:cxn>
                <a:cxn ang="0">
                  <a:pos x="85" y="862"/>
                </a:cxn>
                <a:cxn ang="0">
                  <a:pos x="215" y="951"/>
                </a:cxn>
                <a:cxn ang="0">
                  <a:pos x="343" y="818"/>
                </a:cxn>
                <a:cxn ang="0">
                  <a:pos x="237" y="666"/>
                </a:cxn>
                <a:cxn ang="0">
                  <a:pos x="236" y="665"/>
                </a:cxn>
                <a:cxn ang="0">
                  <a:pos x="318" y="507"/>
                </a:cxn>
                <a:cxn ang="0">
                  <a:pos x="324" y="508"/>
                </a:cxn>
                <a:cxn ang="0">
                  <a:pos x="503" y="510"/>
                </a:cxn>
                <a:cxn ang="0">
                  <a:pos x="537" y="328"/>
                </a:cxn>
                <a:cxn ang="0">
                  <a:pos x="365" y="260"/>
                </a:cxn>
                <a:cxn ang="0">
                  <a:pos x="364" y="260"/>
                </a:cxn>
              </a:cxnLst>
              <a:rect l="0" t="0" r="r" b="b"/>
              <a:pathLst>
                <a:path w="537" h="951">
                  <a:moveTo>
                    <a:pt x="364" y="260"/>
                  </a:moveTo>
                  <a:cubicBezTo>
                    <a:pt x="365" y="221"/>
                    <a:pt x="363" y="181"/>
                    <a:pt x="357" y="142"/>
                  </a:cubicBezTo>
                  <a:cubicBezTo>
                    <a:pt x="361" y="140"/>
                    <a:pt x="361" y="140"/>
                    <a:pt x="361" y="140"/>
                  </a:cubicBezTo>
                  <a:cubicBezTo>
                    <a:pt x="519" y="55"/>
                    <a:pt x="519" y="55"/>
                    <a:pt x="519" y="55"/>
                  </a:cubicBezTo>
                  <a:cubicBezTo>
                    <a:pt x="501" y="0"/>
                    <a:pt x="501" y="0"/>
                    <a:pt x="501" y="0"/>
                  </a:cubicBezTo>
                  <a:cubicBezTo>
                    <a:pt x="214" y="80"/>
                    <a:pt x="214" y="80"/>
                    <a:pt x="214" y="80"/>
                  </a:cubicBezTo>
                  <a:cubicBezTo>
                    <a:pt x="216" y="85"/>
                    <a:pt x="217" y="90"/>
                    <a:pt x="219" y="95"/>
                  </a:cubicBezTo>
                  <a:cubicBezTo>
                    <a:pt x="282" y="340"/>
                    <a:pt x="188" y="589"/>
                    <a:pt x="0" y="735"/>
                  </a:cubicBezTo>
                  <a:cubicBezTo>
                    <a:pt x="85" y="862"/>
                    <a:pt x="85" y="862"/>
                    <a:pt x="85" y="862"/>
                  </a:cubicBezTo>
                  <a:cubicBezTo>
                    <a:pt x="215" y="951"/>
                    <a:pt x="215" y="951"/>
                    <a:pt x="215" y="951"/>
                  </a:cubicBezTo>
                  <a:cubicBezTo>
                    <a:pt x="343" y="818"/>
                    <a:pt x="343" y="818"/>
                    <a:pt x="343" y="818"/>
                  </a:cubicBezTo>
                  <a:cubicBezTo>
                    <a:pt x="237" y="666"/>
                    <a:pt x="237" y="666"/>
                    <a:pt x="237" y="666"/>
                  </a:cubicBezTo>
                  <a:cubicBezTo>
                    <a:pt x="236" y="665"/>
                    <a:pt x="236" y="665"/>
                    <a:pt x="236" y="665"/>
                  </a:cubicBezTo>
                  <a:cubicBezTo>
                    <a:pt x="269" y="616"/>
                    <a:pt x="297" y="563"/>
                    <a:pt x="318" y="507"/>
                  </a:cubicBezTo>
                  <a:cubicBezTo>
                    <a:pt x="324" y="508"/>
                    <a:pt x="324" y="508"/>
                    <a:pt x="324" y="508"/>
                  </a:cubicBezTo>
                  <a:cubicBezTo>
                    <a:pt x="503" y="510"/>
                    <a:pt x="503" y="510"/>
                    <a:pt x="503" y="510"/>
                  </a:cubicBezTo>
                  <a:cubicBezTo>
                    <a:pt x="537" y="328"/>
                    <a:pt x="537" y="328"/>
                    <a:pt x="537" y="328"/>
                  </a:cubicBezTo>
                  <a:cubicBezTo>
                    <a:pt x="365" y="260"/>
                    <a:pt x="365" y="260"/>
                    <a:pt x="365" y="260"/>
                  </a:cubicBezTo>
                  <a:lnTo>
                    <a:pt x="364" y="260"/>
                  </a:lnTo>
                  <a:close/>
                </a:path>
              </a:pathLst>
            </a:custGeom>
            <a:gradFill>
              <a:gsLst>
                <a:gs pos="0">
                  <a:srgbClr val="93C3C2"/>
                </a:gs>
                <a:gs pos="99000">
                  <a:srgbClr val="BAD7D7"/>
                </a:gs>
              </a:gsLst>
              <a:lin ang="5400000" scaled="1"/>
            </a:gradFill>
            <a:ln w="9525">
              <a:noFill/>
              <a:round/>
            </a:ln>
          </p:spPr>
          <p:txBody>
            <a:bodyPr anchor="ctr"/>
            <a:lstStyle/>
            <a:p>
              <a:pPr algn="ctr" defTabSz="914126">
                <a:defRPr/>
              </a:pPr>
              <a:endParaRPr>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8" name="Freeform: Shape 103"/>
            <p:cNvSpPr/>
            <p:nvPr/>
          </p:nvSpPr>
          <p:spPr bwMode="auto">
            <a:xfrm>
              <a:off x="4923899" y="2249290"/>
              <a:ext cx="2191811" cy="2191811"/>
            </a:xfrm>
            <a:custGeom>
              <a:avLst/>
              <a:gdLst/>
              <a:ahLst/>
              <a:cxnLst>
                <a:cxn ang="0">
                  <a:pos x="1116" y="391"/>
                </a:cxn>
                <a:cxn ang="0">
                  <a:pos x="391" y="127"/>
                </a:cxn>
                <a:cxn ang="0">
                  <a:pos x="127" y="851"/>
                </a:cxn>
                <a:cxn ang="0">
                  <a:pos x="851" y="1115"/>
                </a:cxn>
                <a:cxn ang="0">
                  <a:pos x="1116" y="391"/>
                </a:cxn>
              </a:cxnLst>
              <a:rect l="0" t="0" r="r" b="b"/>
              <a:pathLst>
                <a:path w="1243" h="1243">
                  <a:moveTo>
                    <a:pt x="1116" y="391"/>
                  </a:moveTo>
                  <a:cubicBezTo>
                    <a:pt x="989" y="118"/>
                    <a:pt x="664" y="0"/>
                    <a:pt x="391" y="127"/>
                  </a:cubicBezTo>
                  <a:cubicBezTo>
                    <a:pt x="118" y="254"/>
                    <a:pt x="0" y="578"/>
                    <a:pt x="127" y="851"/>
                  </a:cubicBezTo>
                  <a:cubicBezTo>
                    <a:pt x="254" y="1124"/>
                    <a:pt x="579" y="1243"/>
                    <a:pt x="851" y="1115"/>
                  </a:cubicBezTo>
                  <a:cubicBezTo>
                    <a:pt x="1124" y="988"/>
                    <a:pt x="1243" y="664"/>
                    <a:pt x="1116" y="391"/>
                  </a:cubicBezTo>
                  <a:close/>
                </a:path>
              </a:pathLst>
            </a:custGeom>
            <a:solidFill>
              <a:srgbClr val="BAD7D7"/>
            </a:solidFill>
            <a:ln w="9525">
              <a:noFill/>
              <a:round/>
            </a:ln>
          </p:spPr>
          <p:txBody>
            <a:bodyPr anchor="ctr"/>
            <a:lstStyle/>
            <a:p>
              <a:pPr algn="ctr" defTabSz="914126">
                <a:defRPr/>
              </a:pPr>
              <a:endParaRPr>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9" name="Group 163"/>
            <p:cNvGrpSpPr/>
            <p:nvPr/>
          </p:nvGrpSpPr>
          <p:grpSpPr>
            <a:xfrm>
              <a:off x="5430721" y="2788733"/>
              <a:ext cx="1178166" cy="1112923"/>
              <a:chOff x="2338388" y="4194175"/>
              <a:chExt cx="487363" cy="460376"/>
            </a:xfrm>
            <a:solidFill>
              <a:schemeClr val="tx1">
                <a:lumMod val="50000"/>
                <a:lumOff val="50000"/>
              </a:schemeClr>
            </a:solidFill>
          </p:grpSpPr>
          <p:sp>
            <p:nvSpPr>
              <p:cNvPr id="25" name="Freeform: Shape 164"/>
              <p:cNvSpPr/>
              <p:nvPr/>
            </p:nvSpPr>
            <p:spPr bwMode="auto">
              <a:xfrm>
                <a:off x="2354263" y="4194175"/>
                <a:ext cx="471488" cy="296863"/>
              </a:xfrm>
              <a:custGeom>
                <a:avLst/>
                <a:gdLst/>
                <a:ahLst/>
                <a:cxnLst>
                  <a:cxn ang="0">
                    <a:pos x="880" y="447"/>
                  </a:cxn>
                  <a:cxn ang="0">
                    <a:pos x="879" y="427"/>
                  </a:cxn>
                  <a:cxn ang="0">
                    <a:pos x="431" y="0"/>
                  </a:cxn>
                  <a:cxn ang="0">
                    <a:pos x="3" y="317"/>
                  </a:cxn>
                  <a:cxn ang="0">
                    <a:pos x="0" y="326"/>
                  </a:cxn>
                  <a:cxn ang="0">
                    <a:pos x="108" y="326"/>
                  </a:cxn>
                  <a:cxn ang="0">
                    <a:pos x="109" y="322"/>
                  </a:cxn>
                  <a:cxn ang="0">
                    <a:pos x="431" y="102"/>
                  </a:cxn>
                  <a:cxn ang="0">
                    <a:pos x="776" y="424"/>
                  </a:cxn>
                  <a:cxn ang="0">
                    <a:pos x="778" y="447"/>
                  </a:cxn>
                  <a:cxn ang="0">
                    <a:pos x="729" y="447"/>
                  </a:cxn>
                  <a:cxn ang="0">
                    <a:pos x="826" y="580"/>
                  </a:cxn>
                  <a:cxn ang="0">
                    <a:pos x="921" y="447"/>
                  </a:cxn>
                  <a:cxn ang="0">
                    <a:pos x="880" y="447"/>
                  </a:cxn>
                </a:cxnLst>
                <a:rect l="0" t="0" r="r" b="b"/>
                <a:pathLst>
                  <a:path w="921" h="580">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0"/>
                      <a:pt x="826" y="580"/>
                      <a:pt x="826" y="580"/>
                    </a:cubicBezTo>
                    <a:cubicBezTo>
                      <a:pt x="921" y="447"/>
                      <a:pt x="921" y="447"/>
                      <a:pt x="921" y="447"/>
                    </a:cubicBezTo>
                    <a:lnTo>
                      <a:pt x="880" y="447"/>
                    </a:lnTo>
                    <a:close/>
                  </a:path>
                </a:pathLst>
              </a:custGeom>
              <a:solidFill>
                <a:srgbClr val="93C3C2"/>
              </a:solidFill>
              <a:ln w="9525">
                <a:noFill/>
                <a:round/>
              </a:ln>
            </p:spPr>
            <p:txBody>
              <a:bodyPr anchor="ctr"/>
              <a:lstStyle/>
              <a:p>
                <a:pPr algn="ctr" defTabSz="914126">
                  <a:defRPr/>
                </a:pPr>
                <a:endParaRPr>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6" name="Freeform: Shape 165"/>
              <p:cNvSpPr/>
              <p:nvPr/>
            </p:nvSpPr>
            <p:spPr bwMode="auto">
              <a:xfrm>
                <a:off x="2338388" y="4430713"/>
                <a:ext cx="428625" cy="223838"/>
              </a:xfrm>
              <a:custGeom>
                <a:avLst/>
                <a:gdLst/>
                <a:ahLst/>
                <a:cxnLst>
                  <a:cxn ang="0">
                    <a:pos x="704" y="235"/>
                  </a:cxn>
                  <a:cxn ang="0">
                    <a:pos x="462" y="334"/>
                  </a:cxn>
                  <a:cxn ang="0">
                    <a:pos x="166" y="166"/>
                  </a:cxn>
                  <a:cxn ang="0">
                    <a:pos x="147" y="134"/>
                  </a:cxn>
                  <a:cxn ang="0">
                    <a:pos x="192" y="134"/>
                  </a:cxn>
                  <a:cxn ang="0">
                    <a:pos x="95" y="0"/>
                  </a:cxn>
                  <a:cxn ang="0">
                    <a:pos x="0" y="134"/>
                  </a:cxn>
                  <a:cxn ang="0">
                    <a:pos x="38" y="134"/>
                  </a:cxn>
                  <a:cxn ang="0">
                    <a:pos x="43" y="147"/>
                  </a:cxn>
                  <a:cxn ang="0">
                    <a:pos x="462" y="436"/>
                  </a:cxn>
                  <a:cxn ang="0">
                    <a:pos x="830" y="244"/>
                  </a:cxn>
                  <a:cxn ang="0">
                    <a:pos x="838" y="233"/>
                  </a:cxn>
                  <a:cxn ang="0">
                    <a:pos x="706" y="233"/>
                  </a:cxn>
                  <a:cxn ang="0">
                    <a:pos x="704" y="235"/>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solidFill>
                <a:srgbClr val="93C3C2"/>
              </a:solidFill>
              <a:ln w="9525">
                <a:noFill/>
                <a:round/>
              </a:ln>
            </p:spPr>
            <p:txBody>
              <a:bodyPr anchor="ctr"/>
              <a:lstStyle/>
              <a:p>
                <a:pPr algn="ctr" defTabSz="914126">
                  <a:defRPr/>
                </a:pPr>
                <a:endParaRPr>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7" name="Freeform: Shape 166"/>
              <p:cNvSpPr/>
              <p:nvPr/>
            </p:nvSpPr>
            <p:spPr bwMode="auto">
              <a:xfrm>
                <a:off x="2428876" y="4286250"/>
                <a:ext cx="288925" cy="280988"/>
              </a:xfrm>
              <a:custGeom>
                <a:avLst/>
                <a:gdLst/>
                <a:ahLst/>
                <a:cxnLst>
                  <a:cxn ang="0">
                    <a:pos x="0" y="227"/>
                  </a:cxn>
                  <a:cxn ang="0">
                    <a:pos x="0" y="327"/>
                  </a:cxn>
                  <a:cxn ang="0">
                    <a:pos x="46" y="327"/>
                  </a:cxn>
                  <a:cxn ang="0">
                    <a:pos x="80" y="407"/>
                  </a:cxn>
                  <a:cxn ang="0">
                    <a:pos x="48" y="439"/>
                  </a:cxn>
                  <a:cxn ang="0">
                    <a:pos x="119" y="510"/>
                  </a:cxn>
                  <a:cxn ang="0">
                    <a:pos x="151" y="478"/>
                  </a:cxn>
                  <a:cxn ang="0">
                    <a:pos x="230" y="511"/>
                  </a:cxn>
                  <a:cxn ang="0">
                    <a:pos x="230" y="550"/>
                  </a:cxn>
                  <a:cxn ang="0">
                    <a:pos x="330" y="550"/>
                  </a:cxn>
                  <a:cxn ang="0">
                    <a:pos x="330" y="512"/>
                  </a:cxn>
                  <a:cxn ang="0">
                    <a:pos x="414" y="478"/>
                  </a:cxn>
                  <a:cxn ang="0">
                    <a:pos x="444" y="509"/>
                  </a:cxn>
                  <a:cxn ang="0">
                    <a:pos x="515" y="438"/>
                  </a:cxn>
                  <a:cxn ang="0">
                    <a:pos x="485" y="408"/>
                  </a:cxn>
                  <a:cxn ang="0">
                    <a:pos x="520" y="327"/>
                  </a:cxn>
                  <a:cxn ang="0">
                    <a:pos x="564" y="327"/>
                  </a:cxn>
                  <a:cxn ang="0">
                    <a:pos x="564" y="227"/>
                  </a:cxn>
                  <a:cxn ang="0">
                    <a:pos x="521" y="227"/>
                  </a:cxn>
                  <a:cxn ang="0">
                    <a:pos x="486" y="143"/>
                  </a:cxn>
                  <a:cxn ang="0">
                    <a:pos x="518" y="111"/>
                  </a:cxn>
                  <a:cxn ang="0">
                    <a:pos x="447" y="40"/>
                  </a:cxn>
                  <a:cxn ang="0">
                    <a:pos x="415" y="72"/>
                  </a:cxn>
                  <a:cxn ang="0">
                    <a:pos x="330" y="38"/>
                  </a:cxn>
                  <a:cxn ang="0">
                    <a:pos x="330" y="0"/>
                  </a:cxn>
                  <a:cxn ang="0">
                    <a:pos x="230" y="0"/>
                  </a:cxn>
                  <a:cxn ang="0">
                    <a:pos x="230" y="39"/>
                  </a:cxn>
                  <a:cxn ang="0">
                    <a:pos x="150" y="73"/>
                  </a:cxn>
                  <a:cxn ang="0">
                    <a:pos x="116" y="39"/>
                  </a:cxn>
                  <a:cxn ang="0">
                    <a:pos x="45" y="110"/>
                  </a:cxn>
                  <a:cxn ang="0">
                    <a:pos x="79" y="144"/>
                  </a:cxn>
                  <a:cxn ang="0">
                    <a:pos x="45" y="227"/>
                  </a:cxn>
                  <a:cxn ang="0">
                    <a:pos x="0" y="227"/>
                  </a:cxn>
                  <a:cxn ang="0">
                    <a:pos x="283" y="104"/>
                  </a:cxn>
                  <a:cxn ang="0">
                    <a:pos x="456" y="275"/>
                  </a:cxn>
                  <a:cxn ang="0">
                    <a:pos x="283" y="446"/>
                  </a:cxn>
                  <a:cxn ang="0">
                    <a:pos x="110" y="275"/>
                  </a:cxn>
                  <a:cxn ang="0">
                    <a:pos x="283" y="104"/>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solidFill>
                <a:srgbClr val="93C3C2"/>
              </a:solidFill>
              <a:ln w="9525">
                <a:noFill/>
                <a:round/>
              </a:ln>
            </p:spPr>
            <p:txBody>
              <a:bodyPr anchor="ctr"/>
              <a:lstStyle/>
              <a:p>
                <a:pPr algn="ctr" defTabSz="914126">
                  <a:defRPr/>
                </a:pPr>
                <a:endParaRPr>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8" name="Freeform: Shape 167"/>
              <p:cNvSpPr/>
              <p:nvPr/>
            </p:nvSpPr>
            <p:spPr bwMode="auto">
              <a:xfrm>
                <a:off x="2505076" y="4360863"/>
                <a:ext cx="134938" cy="131763"/>
              </a:xfrm>
              <a:custGeom>
                <a:avLst/>
                <a:gdLst/>
                <a:ahLst/>
                <a:cxnLst>
                  <a:cxn ang="0">
                    <a:pos x="131" y="259"/>
                  </a:cxn>
                  <a:cxn ang="0">
                    <a:pos x="261" y="129"/>
                  </a:cxn>
                  <a:cxn ang="0">
                    <a:pos x="131" y="0"/>
                  </a:cxn>
                  <a:cxn ang="0">
                    <a:pos x="0" y="129"/>
                  </a:cxn>
                  <a:cxn ang="0">
                    <a:pos x="131" y="259"/>
                  </a:cxn>
                  <a:cxn ang="0">
                    <a:pos x="131" y="42"/>
                  </a:cxn>
                  <a:cxn ang="0">
                    <a:pos x="219" y="129"/>
                  </a:cxn>
                  <a:cxn ang="0">
                    <a:pos x="131" y="217"/>
                  </a:cxn>
                  <a:cxn ang="0">
                    <a:pos x="42" y="129"/>
                  </a:cxn>
                  <a:cxn ang="0">
                    <a:pos x="131" y="42"/>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solidFill>
                <a:srgbClr val="93C3C2"/>
              </a:solidFill>
              <a:ln w="9525">
                <a:noFill/>
                <a:round/>
              </a:ln>
            </p:spPr>
            <p:txBody>
              <a:bodyPr anchor="ctr"/>
              <a:lstStyle/>
              <a:p>
                <a:pPr algn="ctr" defTabSz="914126">
                  <a:defRPr/>
                </a:pPr>
                <a:endParaRPr>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9" name="Oval 168"/>
              <p:cNvSpPr/>
              <p:nvPr/>
            </p:nvSpPr>
            <p:spPr bwMode="auto">
              <a:xfrm>
                <a:off x="2549526" y="4403725"/>
                <a:ext cx="47625" cy="46038"/>
              </a:xfrm>
              <a:prstGeom prst="ellipse">
                <a:avLst/>
              </a:prstGeom>
              <a:solidFill>
                <a:srgbClr val="93C3C2"/>
              </a:solidFill>
              <a:ln w="9525">
                <a:noFill/>
                <a:round/>
              </a:ln>
            </p:spPr>
            <p:txBody>
              <a:bodyPr anchor="ctr"/>
              <a:lstStyle/>
              <a:p>
                <a:pPr algn="ctr" defTabSz="914126">
                  <a:defRPr/>
                </a:pPr>
                <a:endParaRPr>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sp>
        <p:nvSpPr>
          <p:cNvPr id="47" name="矩形 46">
            <a:extLst>
              <a:ext uri="{FF2B5EF4-FFF2-40B4-BE49-F238E27FC236}">
                <a16:creationId xmlns:a16="http://schemas.microsoft.com/office/drawing/2014/main" id="{FB400A53-A536-5D45-A46F-0755A911D989}"/>
              </a:ext>
            </a:extLst>
          </p:cNvPr>
          <p:cNvSpPr/>
          <p:nvPr/>
        </p:nvSpPr>
        <p:spPr>
          <a:xfrm>
            <a:off x="1128418" y="354830"/>
            <a:ext cx="3156818" cy="523220"/>
          </a:xfrm>
          <a:prstGeom prst="rect">
            <a:avLst/>
          </a:prstGeom>
        </p:spPr>
        <p:txBody>
          <a:bodyPr wrap="square">
            <a:spAutoFit/>
          </a:bodyPr>
          <a:lstStyle/>
          <a:p>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Future Solution</a:t>
            </a:r>
          </a:p>
        </p:txBody>
      </p:sp>
      <p:grpSp>
        <p:nvGrpSpPr>
          <p:cNvPr id="31" name="Group 30">
            <a:extLst>
              <a:ext uri="{FF2B5EF4-FFF2-40B4-BE49-F238E27FC236}">
                <a16:creationId xmlns:a16="http://schemas.microsoft.com/office/drawing/2014/main" id="{B22A1EFD-5560-8645-D737-94D4FEFFE2EF}"/>
              </a:ext>
            </a:extLst>
          </p:cNvPr>
          <p:cNvGrpSpPr/>
          <p:nvPr/>
        </p:nvGrpSpPr>
        <p:grpSpPr>
          <a:xfrm>
            <a:off x="1021338" y="1547520"/>
            <a:ext cx="3881574" cy="861722"/>
            <a:chOff x="1021338" y="1547520"/>
            <a:chExt cx="3881574" cy="861722"/>
          </a:xfrm>
        </p:grpSpPr>
        <p:grpSp>
          <p:nvGrpSpPr>
            <p:cNvPr id="10" name="Group 169"/>
            <p:cNvGrpSpPr/>
            <p:nvPr/>
          </p:nvGrpSpPr>
          <p:grpSpPr>
            <a:xfrm flipH="1">
              <a:off x="3737642" y="1854271"/>
              <a:ext cx="1165270" cy="395532"/>
              <a:chOff x="1772832" y="1350170"/>
              <a:chExt cx="1122768" cy="381000"/>
            </a:xfrm>
          </p:grpSpPr>
          <p:cxnSp>
            <p:nvCxnSpPr>
              <p:cNvPr id="23" name="Straight Connector 170"/>
              <p:cNvCxnSpPr/>
              <p:nvPr/>
            </p:nvCxnSpPr>
            <p:spPr>
              <a:xfrm>
                <a:off x="2069690" y="1352550"/>
                <a:ext cx="825910" cy="1588"/>
              </a:xfrm>
              <a:prstGeom prst="line">
                <a:avLst/>
              </a:prstGeom>
              <a:ln w="19050">
                <a:solidFill>
                  <a:srgbClr val="DBB84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171"/>
              <p:cNvCxnSpPr/>
              <p:nvPr/>
            </p:nvCxnSpPr>
            <p:spPr>
              <a:xfrm rot="5400000" flipH="1" flipV="1">
                <a:off x="1734731" y="1388271"/>
                <a:ext cx="381000" cy="304797"/>
              </a:xfrm>
              <a:prstGeom prst="line">
                <a:avLst/>
              </a:prstGeom>
              <a:ln w="19050">
                <a:solidFill>
                  <a:srgbClr val="DBB84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文本框 44">
              <a:extLst>
                <a:ext uri="{FF2B5EF4-FFF2-40B4-BE49-F238E27FC236}">
                  <a16:creationId xmlns:a16="http://schemas.microsoft.com/office/drawing/2014/main" id="{DCB6BCB0-00F9-3614-9EA3-7319BD06E7E9}"/>
                </a:ext>
              </a:extLst>
            </p:cNvPr>
            <p:cNvSpPr txBox="1">
              <a:spLocks noChangeArrowheads="1"/>
            </p:cNvSpPr>
            <p:nvPr/>
          </p:nvSpPr>
          <p:spPr bwMode="auto">
            <a:xfrm>
              <a:off x="1021338" y="1547520"/>
              <a:ext cx="3263898" cy="86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8" tIns="45694" rIns="91388" bIns="45694">
              <a:spAutoFit/>
            </a:bodyPr>
            <a:lstStyle>
              <a:lvl1pPr indent="449580">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285750" indent="-285750" defTabSz="914103">
                <a:lnSpc>
                  <a:spcPts val="1999"/>
                </a:lnSpc>
                <a:buFont typeface="Arial" panose="020B0604020202020204" pitchFamily="34" charset="0"/>
                <a:buChar char="•"/>
              </a:pPr>
              <a:r>
                <a:rPr lang="en-US" altLang="zh-CN"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Finding more comprehensive data resources or open API</a:t>
              </a:r>
              <a:endParaRPr lang="zh-CN" altLang="en-US">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33" name="Group 32">
            <a:extLst>
              <a:ext uri="{FF2B5EF4-FFF2-40B4-BE49-F238E27FC236}">
                <a16:creationId xmlns:a16="http://schemas.microsoft.com/office/drawing/2014/main" id="{BBEC65FB-81E3-05AE-8061-3D9AED71DE12}"/>
              </a:ext>
            </a:extLst>
          </p:cNvPr>
          <p:cNvGrpSpPr/>
          <p:nvPr/>
        </p:nvGrpSpPr>
        <p:grpSpPr>
          <a:xfrm>
            <a:off x="5714736" y="4685305"/>
            <a:ext cx="5884807" cy="1374683"/>
            <a:chOff x="5714736" y="4685305"/>
            <a:chExt cx="5884807" cy="1374683"/>
          </a:xfrm>
        </p:grpSpPr>
        <p:grpSp>
          <p:nvGrpSpPr>
            <p:cNvPr id="13" name="Group 178"/>
            <p:cNvGrpSpPr/>
            <p:nvPr/>
          </p:nvGrpSpPr>
          <p:grpSpPr>
            <a:xfrm flipV="1">
              <a:off x="5714736" y="4838130"/>
              <a:ext cx="1165270" cy="395532"/>
              <a:chOff x="1772832" y="1350170"/>
              <a:chExt cx="1122768" cy="381000"/>
            </a:xfrm>
          </p:grpSpPr>
          <p:cxnSp>
            <p:nvCxnSpPr>
              <p:cNvPr id="17" name="Straight Connector 179"/>
              <p:cNvCxnSpPr/>
              <p:nvPr/>
            </p:nvCxnSpPr>
            <p:spPr>
              <a:xfrm>
                <a:off x="2069690" y="1352550"/>
                <a:ext cx="825910" cy="1588"/>
              </a:xfrm>
              <a:prstGeom prst="line">
                <a:avLst/>
              </a:prstGeom>
              <a:ln w="19050">
                <a:solidFill>
                  <a:srgbClr val="DBB84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80"/>
              <p:cNvCxnSpPr/>
              <p:nvPr/>
            </p:nvCxnSpPr>
            <p:spPr>
              <a:xfrm rot="5400000" flipH="1" flipV="1">
                <a:off x="1734731" y="1388271"/>
                <a:ext cx="381000" cy="304797"/>
              </a:xfrm>
              <a:prstGeom prst="line">
                <a:avLst/>
              </a:prstGeom>
              <a:ln w="19050">
                <a:solidFill>
                  <a:srgbClr val="DBB84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 name="文本框 45">
              <a:extLst>
                <a:ext uri="{FF2B5EF4-FFF2-40B4-BE49-F238E27FC236}">
                  <a16:creationId xmlns:a16="http://schemas.microsoft.com/office/drawing/2014/main" id="{0596CBBB-CA78-B3EE-BFD0-B53BE9F50851}"/>
                </a:ext>
              </a:extLst>
            </p:cNvPr>
            <p:cNvSpPr txBox="1">
              <a:spLocks noChangeArrowheads="1"/>
            </p:cNvSpPr>
            <p:nvPr/>
          </p:nvSpPr>
          <p:spPr bwMode="auto">
            <a:xfrm>
              <a:off x="7188100" y="4685305"/>
              <a:ext cx="4411443" cy="137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8" tIns="45694" rIns="91388" bIns="45694">
              <a:spAutoFit/>
            </a:bodyPr>
            <a:lstStyle>
              <a:lvl1pPr indent="449580">
                <a:defRPr>
                  <a:solidFill>
                    <a:schemeClr val="tx1"/>
                  </a:solidFill>
                  <a:latin typeface="微软雅黑" panose="020B0503020204020204" pitchFamily="34" charset="-122"/>
                  <a:ea typeface="微软雅黑" panose="020B0503020204020204" pitchFamily="34" charset="-122"/>
                </a:defRPr>
              </a:lvl1pPr>
              <a:lvl2pPr>
                <a:defRPr>
                  <a:solidFill>
                    <a:schemeClr val="tx1"/>
                  </a:solidFill>
                  <a:latin typeface="微软雅黑" panose="020B0503020204020204" pitchFamily="34" charset="-122"/>
                  <a:ea typeface="微软雅黑" panose="020B0503020204020204" pitchFamily="34" charset="-122"/>
                </a:defRPr>
              </a:lvl2pPr>
              <a:lvl3pPr>
                <a:defRPr>
                  <a:solidFill>
                    <a:schemeClr val="tx1"/>
                  </a:solidFill>
                  <a:latin typeface="微软雅黑" panose="020B0503020204020204" pitchFamily="34" charset="-122"/>
                  <a:ea typeface="微软雅黑" panose="020B0503020204020204" pitchFamily="34" charset="-122"/>
                </a:defRPr>
              </a:lvl3pPr>
              <a:lvl4pPr>
                <a:defRPr>
                  <a:solidFill>
                    <a:schemeClr val="tx1"/>
                  </a:solidFill>
                  <a:latin typeface="微软雅黑" panose="020B0503020204020204" pitchFamily="34" charset="-122"/>
                  <a:ea typeface="微软雅黑" panose="020B0503020204020204" pitchFamily="34" charset="-122"/>
                </a:defRPr>
              </a:lvl4pPr>
              <a:lvl5pPr>
                <a:defRPr>
                  <a:solidFill>
                    <a:schemeClr val="tx1"/>
                  </a:solidFill>
                  <a:latin typeface="微软雅黑" panose="020B0503020204020204" pitchFamily="34" charset="-122"/>
                  <a:ea typeface="微软雅黑" panose="020B0503020204020204" pitchFamily="34" charset="-122"/>
                </a:defRPr>
              </a:lvl5pPr>
              <a:lvl6pPr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285750" indent="-285750" defTabSz="914103">
                <a:lnSpc>
                  <a:spcPts val="1999"/>
                </a:lnSpc>
                <a:buFont typeface="Arial" panose="020B0604020202020204" pitchFamily="34" charset="0"/>
                <a:buChar char="•"/>
              </a:pPr>
              <a:r>
                <a:rPr lang="en-US" altLang="zh-CN"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Applying differencing or time series smoothing techniques when building the model.</a:t>
              </a:r>
            </a:p>
            <a:p>
              <a:pPr marL="742950" lvl="1" indent="-285750" defTabSz="914103">
                <a:lnSpc>
                  <a:spcPts val="1999"/>
                </a:lnSpc>
                <a:buFont typeface="Courier New" panose="02070309020205020404" pitchFamily="49" charset="0"/>
                <a:buChar char="o"/>
              </a:pPr>
              <a:r>
                <a:rPr lang="en-US" altLang="zh-CN"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Remove seasonality and trends</a:t>
              </a:r>
            </a:p>
            <a:p>
              <a:pPr marL="742950" lvl="1" indent="-285750" defTabSz="914103">
                <a:lnSpc>
                  <a:spcPts val="1999"/>
                </a:lnSpc>
                <a:buFont typeface="Courier New" panose="02070309020205020404" pitchFamily="49" charset="0"/>
                <a:buChar char="o"/>
              </a:pPr>
              <a:r>
                <a:rPr lang="en-US" altLang="zh-CN" kern="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Only use the residuals for inputs</a:t>
              </a:r>
              <a:endParaRPr lang="zh-CN" altLang="en-US">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32" name="Group 31">
            <a:extLst>
              <a:ext uri="{FF2B5EF4-FFF2-40B4-BE49-F238E27FC236}">
                <a16:creationId xmlns:a16="http://schemas.microsoft.com/office/drawing/2014/main" id="{B7289EF2-3D74-41BA-0306-7B030A6F8817}"/>
              </a:ext>
            </a:extLst>
          </p:cNvPr>
          <p:cNvGrpSpPr/>
          <p:nvPr/>
        </p:nvGrpSpPr>
        <p:grpSpPr>
          <a:xfrm>
            <a:off x="7066813" y="1553541"/>
            <a:ext cx="4405718" cy="657996"/>
            <a:chOff x="7066813" y="1553541"/>
            <a:chExt cx="4405718" cy="657996"/>
          </a:xfrm>
        </p:grpSpPr>
        <p:grpSp>
          <p:nvGrpSpPr>
            <p:cNvPr id="11" name="Group 172"/>
            <p:cNvGrpSpPr/>
            <p:nvPr/>
          </p:nvGrpSpPr>
          <p:grpSpPr>
            <a:xfrm>
              <a:off x="7066813" y="1816005"/>
              <a:ext cx="1165270" cy="395532"/>
              <a:chOff x="1772832" y="1350170"/>
              <a:chExt cx="1122768" cy="381000"/>
            </a:xfrm>
          </p:grpSpPr>
          <p:cxnSp>
            <p:nvCxnSpPr>
              <p:cNvPr id="21" name="Straight Connector 173"/>
              <p:cNvCxnSpPr/>
              <p:nvPr/>
            </p:nvCxnSpPr>
            <p:spPr>
              <a:xfrm>
                <a:off x="2069690" y="1352550"/>
                <a:ext cx="825910" cy="1588"/>
              </a:xfrm>
              <a:prstGeom prst="line">
                <a:avLst/>
              </a:prstGeom>
              <a:ln w="19050">
                <a:solidFill>
                  <a:srgbClr val="DBB84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174"/>
              <p:cNvCxnSpPr/>
              <p:nvPr/>
            </p:nvCxnSpPr>
            <p:spPr>
              <a:xfrm rot="5400000" flipH="1" flipV="1">
                <a:off x="1734731" y="1388271"/>
                <a:ext cx="381000" cy="304797"/>
              </a:xfrm>
              <a:prstGeom prst="line">
                <a:avLst/>
              </a:prstGeom>
              <a:ln w="19050">
                <a:solidFill>
                  <a:srgbClr val="DBB84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矩形 47">
              <a:extLst>
                <a:ext uri="{FF2B5EF4-FFF2-40B4-BE49-F238E27FC236}">
                  <a16:creationId xmlns:a16="http://schemas.microsoft.com/office/drawing/2014/main" id="{FD0CBA7A-E471-F01D-71AE-7742ECCDACA4}"/>
                </a:ext>
              </a:extLst>
            </p:cNvPr>
            <p:cNvSpPr>
              <a:spLocks noChangeArrowheads="1"/>
            </p:cNvSpPr>
            <p:nvPr/>
          </p:nvSpPr>
          <p:spPr bwMode="auto">
            <a:xfrm>
              <a:off x="8384451" y="1553541"/>
              <a:ext cx="3088080" cy="64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8" tIns="45694" rIns="91388" bIns="45694">
              <a:spAutoFit/>
            </a:bodyPr>
            <a:lstStyle/>
            <a:p>
              <a:pPr marL="285750" indent="-285750" defTabSz="608782">
                <a:buFont typeface="Arial" panose="020B0604020202020204" pitchFamily="34" charset="0"/>
                <a:buChar char="•"/>
              </a:pPr>
              <a:r>
                <a:rPr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Need a better feature selections for clustering</a:t>
              </a:r>
            </a:p>
          </p:txBody>
        </p:sp>
      </p:grpSp>
      <p:grpSp>
        <p:nvGrpSpPr>
          <p:cNvPr id="35" name="Group 34">
            <a:extLst>
              <a:ext uri="{FF2B5EF4-FFF2-40B4-BE49-F238E27FC236}">
                <a16:creationId xmlns:a16="http://schemas.microsoft.com/office/drawing/2014/main" id="{CDD29BEE-5327-C1D4-CAA3-951B73AB3259}"/>
              </a:ext>
            </a:extLst>
          </p:cNvPr>
          <p:cNvGrpSpPr/>
          <p:nvPr/>
        </p:nvGrpSpPr>
        <p:grpSpPr>
          <a:xfrm>
            <a:off x="780462" y="3817695"/>
            <a:ext cx="3918362" cy="1121043"/>
            <a:chOff x="780462" y="3817695"/>
            <a:chExt cx="3918362" cy="1121043"/>
          </a:xfrm>
        </p:grpSpPr>
        <p:grpSp>
          <p:nvGrpSpPr>
            <p:cNvPr id="14" name="Group 181"/>
            <p:cNvGrpSpPr/>
            <p:nvPr/>
          </p:nvGrpSpPr>
          <p:grpSpPr>
            <a:xfrm flipH="1" flipV="1">
              <a:off x="3533554" y="3817695"/>
              <a:ext cx="1165270" cy="395532"/>
              <a:chOff x="1772832" y="1350170"/>
              <a:chExt cx="1122768" cy="381000"/>
            </a:xfrm>
          </p:grpSpPr>
          <p:cxnSp>
            <p:nvCxnSpPr>
              <p:cNvPr id="15" name="Straight Connector 182"/>
              <p:cNvCxnSpPr/>
              <p:nvPr/>
            </p:nvCxnSpPr>
            <p:spPr>
              <a:xfrm>
                <a:off x="2069690" y="1352550"/>
                <a:ext cx="825910" cy="1588"/>
              </a:xfrm>
              <a:prstGeom prst="line">
                <a:avLst/>
              </a:prstGeom>
              <a:ln w="19050">
                <a:solidFill>
                  <a:srgbClr val="DBB84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83"/>
              <p:cNvCxnSpPr/>
              <p:nvPr/>
            </p:nvCxnSpPr>
            <p:spPr>
              <a:xfrm rot="5400000" flipH="1" flipV="1">
                <a:off x="1734731" y="1388271"/>
                <a:ext cx="381000" cy="304797"/>
              </a:xfrm>
              <a:prstGeom prst="line">
                <a:avLst/>
              </a:prstGeom>
              <a:ln w="19050">
                <a:solidFill>
                  <a:srgbClr val="DBB84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9" name="矩形 48">
              <a:extLst>
                <a:ext uri="{FF2B5EF4-FFF2-40B4-BE49-F238E27FC236}">
                  <a16:creationId xmlns:a16="http://schemas.microsoft.com/office/drawing/2014/main" id="{E7A99C19-C5BC-C469-200A-01EBF8AACFAF}"/>
                </a:ext>
              </a:extLst>
            </p:cNvPr>
            <p:cNvSpPr>
              <a:spLocks noChangeArrowheads="1"/>
            </p:cNvSpPr>
            <p:nvPr/>
          </p:nvSpPr>
          <p:spPr bwMode="auto">
            <a:xfrm>
              <a:off x="780462" y="4015461"/>
              <a:ext cx="2986409" cy="9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8" tIns="45694" rIns="91388" bIns="45694">
              <a:spAutoFit/>
            </a:bodyPr>
            <a:lstStyle/>
            <a:p>
              <a:pPr marL="285750" indent="-285750" defTabSz="608782">
                <a:buFont typeface="Arial" panose="020B0604020202020204" pitchFamily="34" charset="0"/>
                <a:buChar char="•"/>
              </a:pPr>
              <a:r>
                <a:rPr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Use other features to represent missing feature</a:t>
              </a:r>
            </a:p>
          </p:txBody>
        </p:sp>
      </p:grpSp>
      <p:grpSp>
        <p:nvGrpSpPr>
          <p:cNvPr id="34" name="Group 33">
            <a:extLst>
              <a:ext uri="{FF2B5EF4-FFF2-40B4-BE49-F238E27FC236}">
                <a16:creationId xmlns:a16="http://schemas.microsoft.com/office/drawing/2014/main" id="{BE75C219-01AB-FE79-B51D-6ED62F89BB4C}"/>
              </a:ext>
            </a:extLst>
          </p:cNvPr>
          <p:cNvGrpSpPr/>
          <p:nvPr/>
        </p:nvGrpSpPr>
        <p:grpSpPr>
          <a:xfrm>
            <a:off x="7487743" y="3064576"/>
            <a:ext cx="3984787" cy="601080"/>
            <a:chOff x="7487743" y="3064576"/>
            <a:chExt cx="3984787" cy="601080"/>
          </a:xfrm>
        </p:grpSpPr>
        <p:grpSp>
          <p:nvGrpSpPr>
            <p:cNvPr id="12" name="Group 175"/>
            <p:cNvGrpSpPr/>
            <p:nvPr/>
          </p:nvGrpSpPr>
          <p:grpSpPr>
            <a:xfrm>
              <a:off x="7487743" y="3270124"/>
              <a:ext cx="1165270" cy="395532"/>
              <a:chOff x="1772832" y="1350170"/>
              <a:chExt cx="1122768" cy="381000"/>
            </a:xfrm>
          </p:grpSpPr>
          <p:cxnSp>
            <p:nvCxnSpPr>
              <p:cNvPr id="19" name="Straight Connector 176"/>
              <p:cNvCxnSpPr/>
              <p:nvPr/>
            </p:nvCxnSpPr>
            <p:spPr>
              <a:xfrm>
                <a:off x="2069690" y="1352550"/>
                <a:ext cx="825910" cy="1588"/>
              </a:xfrm>
              <a:prstGeom prst="line">
                <a:avLst/>
              </a:prstGeom>
              <a:ln w="19050">
                <a:solidFill>
                  <a:srgbClr val="DBB84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77"/>
              <p:cNvCxnSpPr/>
              <p:nvPr/>
            </p:nvCxnSpPr>
            <p:spPr>
              <a:xfrm rot="5400000" flipH="1" flipV="1">
                <a:off x="1734731" y="1388271"/>
                <a:ext cx="381000" cy="304797"/>
              </a:xfrm>
              <a:prstGeom prst="line">
                <a:avLst/>
              </a:prstGeom>
              <a:ln w="19050">
                <a:solidFill>
                  <a:srgbClr val="DBB84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4D652312-C129-5E12-47E6-97740F7DC041}"/>
                </a:ext>
              </a:extLst>
            </p:cNvPr>
            <p:cNvSpPr>
              <a:spLocks noChangeArrowheads="1"/>
            </p:cNvSpPr>
            <p:nvPr/>
          </p:nvSpPr>
          <p:spPr bwMode="auto">
            <a:xfrm>
              <a:off x="8820797" y="3064576"/>
              <a:ext cx="2651733" cy="36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8" tIns="45694" rIns="91388" bIns="45694">
              <a:spAutoFit/>
            </a:bodyPr>
            <a:lstStyle/>
            <a:p>
              <a:pPr marL="285750" indent="-285750" defTabSz="608782">
                <a:buFont typeface="Arial" panose="020B0604020202020204" pitchFamily="34" charset="0"/>
                <a:buChar char="•"/>
              </a:pPr>
              <a:r>
                <a:rPr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Use normalization </a:t>
              </a:r>
            </a:p>
          </p:txBody>
        </p:sp>
      </p:grpSp>
    </p:spTree>
    <p:extLst>
      <p:ext uri="{BB962C8B-B14F-4D97-AF65-F5344CB8AC3E}">
        <p14:creationId xmlns:p14="http://schemas.microsoft.com/office/powerpoint/2010/main" val="4049142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8" presetClass="emph" presetSubtype="0" fill="hold" nodeType="withEffect">
                                  <p:stCondLst>
                                    <p:cond delay="0"/>
                                  </p:stCondLst>
                                  <p:childTnLst>
                                    <p:animRot by="5400000">
                                      <p:cBhvr>
                                        <p:cTn id="9" dur="500" fill="hold"/>
                                        <p:tgtEl>
                                          <p:spTgt spid="30"/>
                                        </p:tgtEl>
                                        <p:attrNameLst>
                                          <p:attrName>r</p:attrName>
                                        </p:attrNameLst>
                                      </p:cBhvr>
                                    </p:animRot>
                                  </p:childTnLst>
                                </p:cTn>
                              </p:par>
                              <p:par>
                                <p:cTn id="10" presetID="10"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6">
            <a:extLst>
              <a:ext uri="{FF2B5EF4-FFF2-40B4-BE49-F238E27FC236}">
                <a16:creationId xmlns:a16="http://schemas.microsoft.com/office/drawing/2014/main" id="{48488B04-52DC-4DF9-BC44-951F34DBBEEC}"/>
              </a:ext>
            </a:extLst>
          </p:cNvPr>
          <p:cNvSpPr/>
          <p:nvPr/>
        </p:nvSpPr>
        <p:spPr bwMode="auto">
          <a:xfrm rot="5400000">
            <a:off x="4819090" y="1247709"/>
            <a:ext cx="2233978" cy="194241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93C3C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solidFill>
                <a:srgbClr val="FFFFFF"/>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9" name="4">
            <a:extLst>
              <a:ext uri="{FF2B5EF4-FFF2-40B4-BE49-F238E27FC236}">
                <a16:creationId xmlns:a16="http://schemas.microsoft.com/office/drawing/2014/main" id="{A9504009-67AB-4F44-8FCF-E182A8706CAA}"/>
              </a:ext>
            </a:extLst>
          </p:cNvPr>
          <p:cNvSpPr txBox="1"/>
          <p:nvPr>
            <p:custDataLst>
              <p:tags r:id="rId1"/>
            </p:custDataLst>
          </p:nvPr>
        </p:nvSpPr>
        <p:spPr>
          <a:xfrm>
            <a:off x="4579553" y="1537020"/>
            <a:ext cx="2713054" cy="1440686"/>
          </a:xfrm>
          <a:prstGeom prst="rect">
            <a:avLst/>
          </a:prstGeom>
          <a:noFill/>
        </p:spPr>
        <p:txBody>
          <a:bodyPr wrap="square" lIns="85983" tIns="42991" rIns="85983" bIns="42991">
            <a:spAutoFit/>
          </a:bodyPr>
          <a:lstStyle/>
          <a:p>
            <a:pPr algn="ctr">
              <a:defRPr/>
            </a:pPr>
            <a:r>
              <a:rPr lang="en-US" altLang="zh-CN" sz="8797">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04</a:t>
            </a:r>
          </a:p>
        </p:txBody>
      </p:sp>
      <p:sp>
        <p:nvSpPr>
          <p:cNvPr id="41" name="2">
            <a:extLst>
              <a:ext uri="{FF2B5EF4-FFF2-40B4-BE49-F238E27FC236}">
                <a16:creationId xmlns:a16="http://schemas.microsoft.com/office/drawing/2014/main" id="{E01395C7-8230-4890-B209-7D41ECCF4130}"/>
              </a:ext>
            </a:extLst>
          </p:cNvPr>
          <p:cNvSpPr txBox="1"/>
          <p:nvPr>
            <p:custDataLst>
              <p:tags r:id="rId2"/>
            </p:custDataLst>
          </p:nvPr>
        </p:nvSpPr>
        <p:spPr>
          <a:xfrm>
            <a:off x="1483498" y="3285895"/>
            <a:ext cx="8905162" cy="1748815"/>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en-US" altLang="zh-CN" sz="5400"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Statistical Analysis &amp; Model</a:t>
            </a:r>
          </a:p>
        </p:txBody>
      </p:sp>
      <p:sp>
        <p:nvSpPr>
          <p:cNvPr id="8" name="平行四边形 7">
            <a:extLst>
              <a:ext uri="{FF2B5EF4-FFF2-40B4-BE49-F238E27FC236}">
                <a16:creationId xmlns:a16="http://schemas.microsoft.com/office/drawing/2014/main" id="{A4DFF303-64C5-2B46-8FF5-969720EBCBBF}"/>
              </a:ext>
            </a:extLst>
          </p:cNvPr>
          <p:cNvSpPr/>
          <p:nvPr/>
        </p:nvSpPr>
        <p:spPr>
          <a:xfrm>
            <a:off x="-1292270" y="294519"/>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9" name="平行四边形 8">
            <a:extLst>
              <a:ext uri="{FF2B5EF4-FFF2-40B4-BE49-F238E27FC236}">
                <a16:creationId xmlns:a16="http://schemas.microsoft.com/office/drawing/2014/main" id="{BA8E2AFE-4DB1-D84B-84F9-297A3310E288}"/>
              </a:ext>
            </a:extLst>
          </p:cNvPr>
          <p:cNvSpPr/>
          <p:nvPr/>
        </p:nvSpPr>
        <p:spPr>
          <a:xfrm>
            <a:off x="510083" y="-888078"/>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0" name="平行四边形 9">
            <a:extLst>
              <a:ext uri="{FF2B5EF4-FFF2-40B4-BE49-F238E27FC236}">
                <a16:creationId xmlns:a16="http://schemas.microsoft.com/office/drawing/2014/main" id="{7AD87EAA-9BAE-CA4F-B955-A89E3867943E}"/>
              </a:ext>
            </a:extLst>
          </p:cNvPr>
          <p:cNvSpPr/>
          <p:nvPr/>
        </p:nvSpPr>
        <p:spPr>
          <a:xfrm>
            <a:off x="9094202" y="5427303"/>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平行四边形 10">
            <a:extLst>
              <a:ext uri="{FF2B5EF4-FFF2-40B4-BE49-F238E27FC236}">
                <a16:creationId xmlns:a16="http://schemas.microsoft.com/office/drawing/2014/main" id="{19DC2462-77B8-744F-83AE-B0E2AEEAA8E4}"/>
              </a:ext>
            </a:extLst>
          </p:cNvPr>
          <p:cNvSpPr/>
          <p:nvPr/>
        </p:nvSpPr>
        <p:spPr>
          <a:xfrm>
            <a:off x="10896555" y="4244706"/>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10508624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Effect transition="in" filter="fade">
                                      <p:cBhvr>
                                        <p:cTn id="11" dur="500"/>
                                        <p:tgtEl>
                                          <p:spTgt spid="41">
                                            <p:txEl>
                                              <p:pRg st="0" end="0"/>
                                            </p:txEl>
                                          </p:spTgt>
                                        </p:tgtEl>
                                      </p:cBhvr>
                                    </p:animEffect>
                                    <p:anim calcmode="lin" valueType="num">
                                      <p:cBhvr>
                                        <p:cTn id="12"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E4223319-182E-4882-A388-7CEA3A4EA3C6}"/>
              </a:ext>
            </a:extLst>
          </p:cNvPr>
          <p:cNvSpPr/>
          <p:nvPr/>
        </p:nvSpPr>
        <p:spPr>
          <a:xfrm>
            <a:off x="7117802" y="1656872"/>
            <a:ext cx="120414" cy="486069"/>
          </a:xfrm>
          <a:prstGeom prst="rect">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E34175D9-DB31-472C-9611-889945B91C30}"/>
              </a:ext>
            </a:extLst>
          </p:cNvPr>
          <p:cNvSpPr txBox="1"/>
          <p:nvPr/>
        </p:nvSpPr>
        <p:spPr>
          <a:xfrm>
            <a:off x="7290261" y="1681397"/>
            <a:ext cx="1209369" cy="461545"/>
          </a:xfrm>
          <a:prstGeom prst="rect">
            <a:avLst/>
          </a:prstGeom>
          <a:noFill/>
        </p:spPr>
        <p:txBody>
          <a:bodyPr wrap="square" lIns="91440" tIns="45720" rIns="91440" bIns="45720" rtlCol="0" anchor="t">
            <a:spAutoFit/>
          </a:bodyPr>
          <a:lstStyle/>
          <a:p>
            <a:pPr algn="dist"/>
            <a:r>
              <a:rPr lang="zh-CN" altLang="en-US" sz="2350">
                <a:solidFill>
                  <a:srgbClr val="666464"/>
                </a:solidFill>
                <a:latin typeface="Arial"/>
                <a:ea typeface="思源黑体 CN Regular"/>
                <a:cs typeface="+mn-ea"/>
              </a:rPr>
              <a:t>Models</a:t>
            </a:r>
            <a:endParaRPr lang="en-US" altLang="zh-CN">
              <a:solidFill>
                <a:srgbClr val="666464"/>
              </a:solidFill>
            </a:endParaRPr>
          </a:p>
        </p:txBody>
      </p:sp>
      <p:sp>
        <p:nvSpPr>
          <p:cNvPr id="14" name="文本框 13">
            <a:extLst>
              <a:ext uri="{FF2B5EF4-FFF2-40B4-BE49-F238E27FC236}">
                <a16:creationId xmlns:a16="http://schemas.microsoft.com/office/drawing/2014/main" id="{1DC66542-F663-4DCC-9943-02B4D1FCAF4D}"/>
              </a:ext>
            </a:extLst>
          </p:cNvPr>
          <p:cNvSpPr txBox="1"/>
          <p:nvPr/>
        </p:nvSpPr>
        <p:spPr>
          <a:xfrm>
            <a:off x="7117802" y="2142941"/>
            <a:ext cx="4985217" cy="1668214"/>
          </a:xfrm>
          <a:prstGeom prst="rect">
            <a:avLst/>
          </a:prstGeom>
          <a:noFill/>
        </p:spPr>
        <p:txBody>
          <a:bodyPr wrap="square" lIns="91440" tIns="45720" rIns="91440" bIns="45720" numCol="2" rtlCol="0" anchor="t">
            <a:spAutoFit/>
          </a:bodyPr>
          <a:lstStyle/>
          <a:p>
            <a:pPr marL="171450" indent="-171450">
              <a:lnSpc>
                <a:spcPct val="150000"/>
              </a:lnSpc>
              <a:buFont typeface="Arial"/>
              <a:buChar char="•"/>
            </a:pPr>
            <a:r>
              <a:rPr lang="en-US" sz="1400">
                <a:solidFill>
                  <a:srgbClr val="666464"/>
                </a:solidFill>
                <a:ea typeface="+mn-lt"/>
                <a:cs typeface="+mn-lt"/>
              </a:rPr>
              <a:t>Ordinary Least Square</a:t>
            </a:r>
          </a:p>
          <a:p>
            <a:pPr marL="171450" indent="-171450">
              <a:lnSpc>
                <a:spcPct val="150000"/>
              </a:lnSpc>
              <a:buFont typeface="Arial"/>
              <a:buChar char="•"/>
            </a:pPr>
            <a:r>
              <a:rPr lang="en-US" sz="1400">
                <a:solidFill>
                  <a:srgbClr val="666464"/>
                </a:solidFill>
                <a:ea typeface="+mn-lt"/>
                <a:cs typeface="+mn-lt"/>
              </a:rPr>
              <a:t>Lasso Regression</a:t>
            </a:r>
          </a:p>
          <a:p>
            <a:pPr marL="171450" indent="-171450">
              <a:lnSpc>
                <a:spcPct val="150000"/>
              </a:lnSpc>
              <a:buFont typeface="Arial"/>
              <a:buChar char="•"/>
            </a:pPr>
            <a:r>
              <a:rPr lang="en-US" sz="1400">
                <a:solidFill>
                  <a:srgbClr val="666464"/>
                </a:solidFill>
                <a:ea typeface="+mn-lt"/>
                <a:cs typeface="+mn-lt"/>
              </a:rPr>
              <a:t>Ridge Regression</a:t>
            </a:r>
          </a:p>
          <a:p>
            <a:pPr>
              <a:lnSpc>
                <a:spcPct val="150000"/>
              </a:lnSpc>
            </a:pPr>
            <a:endParaRPr lang="en-US" sz="1400">
              <a:solidFill>
                <a:srgbClr val="666464"/>
              </a:solidFill>
              <a:ea typeface="+mn-lt"/>
              <a:cs typeface="+mn-lt"/>
            </a:endParaRPr>
          </a:p>
          <a:p>
            <a:pPr>
              <a:lnSpc>
                <a:spcPct val="150000"/>
              </a:lnSpc>
            </a:pPr>
            <a:endParaRPr lang="en-US" sz="1400">
              <a:solidFill>
                <a:srgbClr val="666464"/>
              </a:solidFill>
              <a:ea typeface="+mn-lt"/>
              <a:cs typeface="+mn-lt"/>
            </a:endParaRPr>
          </a:p>
          <a:p>
            <a:pPr marL="171450" indent="-171450">
              <a:lnSpc>
                <a:spcPct val="150000"/>
              </a:lnSpc>
              <a:buFont typeface="Arial"/>
              <a:buChar char="•"/>
            </a:pPr>
            <a:r>
              <a:rPr lang="en-US" sz="1400">
                <a:solidFill>
                  <a:srgbClr val="666464"/>
                </a:solidFill>
                <a:ea typeface="+mn-lt"/>
                <a:cs typeface="+mn-lt"/>
              </a:rPr>
              <a:t>Elastic Net</a:t>
            </a:r>
          </a:p>
          <a:p>
            <a:pPr marL="171450" indent="-171450">
              <a:lnSpc>
                <a:spcPct val="150000"/>
              </a:lnSpc>
              <a:buFont typeface="Arial"/>
              <a:buChar char="•"/>
            </a:pPr>
            <a:r>
              <a:rPr lang="en-US" sz="1400">
                <a:solidFill>
                  <a:srgbClr val="666464"/>
                </a:solidFill>
                <a:ea typeface="+mn-lt"/>
                <a:cs typeface="+mn-lt"/>
              </a:rPr>
              <a:t>Regression Tree</a:t>
            </a:r>
          </a:p>
          <a:p>
            <a:pPr marL="171450" indent="-171450">
              <a:lnSpc>
                <a:spcPct val="150000"/>
              </a:lnSpc>
              <a:buFont typeface="Arial"/>
              <a:buChar char="•"/>
            </a:pPr>
            <a:r>
              <a:rPr lang="en-US" sz="1400" err="1">
                <a:solidFill>
                  <a:srgbClr val="666464"/>
                </a:solidFill>
                <a:ea typeface="+mn-lt"/>
                <a:cs typeface="+mn-lt"/>
              </a:rPr>
              <a:t>XGBoost</a:t>
            </a:r>
            <a:endParaRPr lang="en-US" sz="1400">
              <a:solidFill>
                <a:srgbClr val="666464"/>
              </a:solidFill>
              <a:ea typeface="+mn-lt"/>
              <a:cs typeface="+mn-lt"/>
            </a:endParaRPr>
          </a:p>
          <a:p>
            <a:pPr marL="171450" indent="-171450">
              <a:lnSpc>
                <a:spcPct val="150000"/>
              </a:lnSpc>
              <a:buFont typeface="Arial"/>
              <a:buChar char="•"/>
            </a:pPr>
            <a:endParaRPr lang="zh-CN" altLang="en-US" sz="1400">
              <a:solidFill>
                <a:srgbClr val="666464"/>
              </a:solidFill>
              <a:cs typeface="Arial"/>
            </a:endParaRPr>
          </a:p>
        </p:txBody>
      </p:sp>
      <p:sp>
        <p:nvSpPr>
          <p:cNvPr id="15" name="矩形 14">
            <a:extLst>
              <a:ext uri="{FF2B5EF4-FFF2-40B4-BE49-F238E27FC236}">
                <a16:creationId xmlns:a16="http://schemas.microsoft.com/office/drawing/2014/main" id="{009FFB4F-5A1B-4E59-A90A-B6D2DE71005C}"/>
              </a:ext>
            </a:extLst>
          </p:cNvPr>
          <p:cNvSpPr/>
          <p:nvPr/>
        </p:nvSpPr>
        <p:spPr>
          <a:xfrm>
            <a:off x="7117802" y="3331455"/>
            <a:ext cx="120414" cy="486069"/>
          </a:xfrm>
          <a:prstGeom prst="rect">
            <a:avLst/>
          </a:prstGeom>
          <a:solidFill>
            <a:srgbClr val="DBB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A284ACFB-D182-448A-A97F-3F7159573534}"/>
              </a:ext>
            </a:extLst>
          </p:cNvPr>
          <p:cNvSpPr txBox="1"/>
          <p:nvPr/>
        </p:nvSpPr>
        <p:spPr>
          <a:xfrm>
            <a:off x="7282306" y="3355980"/>
            <a:ext cx="1519657" cy="453970"/>
          </a:xfrm>
          <a:prstGeom prst="rect">
            <a:avLst/>
          </a:prstGeom>
          <a:noFill/>
        </p:spPr>
        <p:txBody>
          <a:bodyPr wrap="square" lIns="91440" tIns="45720" rIns="91440" bIns="45720" rtlCol="0" anchor="t">
            <a:spAutoFit/>
          </a:bodyPr>
          <a:lstStyle/>
          <a:p>
            <a:pPr algn="dist"/>
            <a:r>
              <a:rPr lang="zh-CN" altLang="en-US" sz="2350">
                <a:solidFill>
                  <a:srgbClr val="666464"/>
                </a:solidFill>
                <a:latin typeface="Arial"/>
                <a:ea typeface="思源黑体 CN Regular"/>
                <a:cs typeface="+mn-ea"/>
              </a:rPr>
              <a:t>Validation</a:t>
            </a:r>
            <a:endParaRPr lang="zh-CN" altLang="en-US" sz="2350">
              <a:solidFill>
                <a:srgbClr val="666464"/>
              </a:solidFill>
              <a:latin typeface="Arial" panose="020B0604020202020204" pitchFamily="34" charset="0"/>
              <a:ea typeface="思源黑体 CN Regular" panose="020B0500000000000000" pitchFamily="34" charset="-122"/>
              <a:cs typeface="+mn-ea"/>
            </a:endParaRPr>
          </a:p>
        </p:txBody>
      </p:sp>
      <p:sp>
        <p:nvSpPr>
          <p:cNvPr id="17" name="文本框 16">
            <a:extLst>
              <a:ext uri="{FF2B5EF4-FFF2-40B4-BE49-F238E27FC236}">
                <a16:creationId xmlns:a16="http://schemas.microsoft.com/office/drawing/2014/main" id="{C54B050A-E88B-4954-9E42-709B78269753}"/>
              </a:ext>
            </a:extLst>
          </p:cNvPr>
          <p:cNvSpPr txBox="1"/>
          <p:nvPr/>
        </p:nvSpPr>
        <p:spPr>
          <a:xfrm>
            <a:off x="7102886" y="3855058"/>
            <a:ext cx="4033558" cy="1021883"/>
          </a:xfrm>
          <a:prstGeom prst="rect">
            <a:avLst/>
          </a:prstGeom>
          <a:noFill/>
        </p:spPr>
        <p:txBody>
          <a:bodyPr wrap="square" lIns="91440" tIns="45720" rIns="91440" bIns="45720" rtlCol="0" anchor="t">
            <a:spAutoFit/>
          </a:bodyPr>
          <a:lstStyle/>
          <a:p>
            <a:pPr marL="171450" indent="-171450">
              <a:lnSpc>
                <a:spcPct val="150000"/>
              </a:lnSpc>
              <a:buFont typeface="Arial"/>
              <a:buChar char="•"/>
            </a:pPr>
            <a:r>
              <a:rPr lang="zh-CN" sz="1400">
                <a:solidFill>
                  <a:srgbClr val="666464"/>
                </a:solidFill>
                <a:ea typeface="+mn-lt"/>
                <a:cs typeface="+mn-lt"/>
              </a:rPr>
              <a:t>Split the data set for training and testing</a:t>
            </a:r>
            <a:endParaRPr lang="zh-CN" altLang="en-US" sz="1400">
              <a:solidFill>
                <a:srgbClr val="666464"/>
              </a:solidFill>
              <a:cs typeface="Arial"/>
            </a:endParaRPr>
          </a:p>
          <a:p>
            <a:pPr marL="171450" indent="-171450">
              <a:lnSpc>
                <a:spcPct val="150000"/>
              </a:lnSpc>
              <a:buFont typeface="Arial"/>
              <a:buChar char="•"/>
            </a:pPr>
            <a:r>
              <a:rPr lang="en-US" altLang="zh-CN" sz="1400">
                <a:solidFill>
                  <a:srgbClr val="666464"/>
                </a:solidFill>
                <a:cs typeface="Arial"/>
              </a:rPr>
              <a:t>Train: 70%, test: 30%</a:t>
            </a:r>
            <a:endParaRPr lang="zh-CN" sz="1400">
              <a:solidFill>
                <a:srgbClr val="666464"/>
              </a:solidFill>
              <a:cs typeface="Arial"/>
            </a:endParaRPr>
          </a:p>
          <a:p>
            <a:pPr marL="171450" indent="-171450">
              <a:lnSpc>
                <a:spcPct val="150000"/>
              </a:lnSpc>
              <a:buFont typeface="Arial"/>
              <a:buChar char="•"/>
            </a:pPr>
            <a:endParaRPr lang="zh-CN" altLang="en-US" sz="1400">
              <a:solidFill>
                <a:srgbClr val="666464"/>
              </a:solidFill>
              <a:cs typeface="Arial"/>
            </a:endParaRPr>
          </a:p>
        </p:txBody>
      </p:sp>
      <p:sp>
        <p:nvSpPr>
          <p:cNvPr id="19" name="矩形 18">
            <a:extLst>
              <a:ext uri="{FF2B5EF4-FFF2-40B4-BE49-F238E27FC236}">
                <a16:creationId xmlns:a16="http://schemas.microsoft.com/office/drawing/2014/main" id="{918F1C0D-37FE-4023-954C-268C7F20CCD7}"/>
              </a:ext>
            </a:extLst>
          </p:cNvPr>
          <p:cNvSpPr/>
          <p:nvPr/>
        </p:nvSpPr>
        <p:spPr>
          <a:xfrm>
            <a:off x="7117802" y="4748159"/>
            <a:ext cx="120414" cy="486069"/>
          </a:xfrm>
          <a:prstGeom prst="rect">
            <a:avLst/>
          </a:prstGeom>
          <a:solidFill>
            <a:srgbClr val="B7D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0" name="文本框 19">
            <a:extLst>
              <a:ext uri="{FF2B5EF4-FFF2-40B4-BE49-F238E27FC236}">
                <a16:creationId xmlns:a16="http://schemas.microsoft.com/office/drawing/2014/main" id="{374A2FD8-54E9-49C5-A440-320650E42918}"/>
              </a:ext>
            </a:extLst>
          </p:cNvPr>
          <p:cNvSpPr txBox="1"/>
          <p:nvPr/>
        </p:nvSpPr>
        <p:spPr>
          <a:xfrm>
            <a:off x="7282306" y="4772684"/>
            <a:ext cx="1062176" cy="453970"/>
          </a:xfrm>
          <a:prstGeom prst="rect">
            <a:avLst/>
          </a:prstGeom>
          <a:noFill/>
        </p:spPr>
        <p:txBody>
          <a:bodyPr wrap="square" lIns="91440" tIns="45720" rIns="91440" bIns="45720" rtlCol="0" anchor="t">
            <a:spAutoFit/>
          </a:bodyPr>
          <a:lstStyle/>
          <a:p>
            <a:pPr algn="dist"/>
            <a:r>
              <a:rPr lang="zh-CN" altLang="en-US" sz="2350">
                <a:solidFill>
                  <a:srgbClr val="666464"/>
                </a:solidFill>
                <a:latin typeface="Arial"/>
                <a:ea typeface="思源黑体 CN Regular"/>
                <a:cs typeface="+mn-ea"/>
                <a:sym typeface="Arial" panose="020B0604020202020204" pitchFamily="34" charset="0"/>
              </a:rPr>
              <a:t>Result</a:t>
            </a:r>
            <a:endParaRPr lang="zh-CN" altLang="en-US" sz="23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1" name="文本框 20">
            <a:extLst>
              <a:ext uri="{FF2B5EF4-FFF2-40B4-BE49-F238E27FC236}">
                <a16:creationId xmlns:a16="http://schemas.microsoft.com/office/drawing/2014/main" id="{B7980E9C-D45E-4B53-95E4-89BD839E7AA0}"/>
              </a:ext>
            </a:extLst>
          </p:cNvPr>
          <p:cNvSpPr txBox="1"/>
          <p:nvPr/>
        </p:nvSpPr>
        <p:spPr>
          <a:xfrm>
            <a:off x="7102886" y="5271762"/>
            <a:ext cx="4033558" cy="954107"/>
          </a:xfrm>
          <a:prstGeom prst="rect">
            <a:avLst/>
          </a:prstGeom>
          <a:noFill/>
        </p:spPr>
        <p:txBody>
          <a:bodyPr wrap="square" lIns="91440" tIns="45720" rIns="91440" bIns="45720" rtlCol="0" anchor="t">
            <a:spAutoFit/>
          </a:bodyPr>
          <a:lstStyle/>
          <a:p>
            <a:pPr marL="171450" indent="-171450">
              <a:buFont typeface="Arial"/>
              <a:buChar char="•"/>
            </a:pPr>
            <a:r>
              <a:rPr lang="en-US" altLang="zh-CN" sz="1400">
                <a:solidFill>
                  <a:srgbClr val="666464"/>
                </a:solidFill>
                <a:ea typeface="+mn-lt"/>
                <a:cs typeface="+mn-lt"/>
                <a:sym typeface="Arial" panose="020B0604020202020204" pitchFamily="34" charset="0"/>
              </a:rPr>
              <a:t>Adjusted-R-squares are acceptable for most models</a:t>
            </a:r>
            <a:endParaRPr lang="en-US" altLang="zh-CN" sz="1400">
              <a:solidFill>
                <a:srgbClr val="666464"/>
              </a:solidFill>
              <a:latin typeface="Arial" panose="020B0604020202020204" pitchFamily="34" charset="0"/>
              <a:ea typeface="思源黑体 CN Regular" panose="020B0500000000000000" pitchFamily="34" charset="-122"/>
              <a:cs typeface="Arial"/>
            </a:endParaRPr>
          </a:p>
          <a:p>
            <a:pPr marL="171450" indent="-171450">
              <a:buFont typeface="Arial"/>
              <a:buChar char="•"/>
            </a:pPr>
            <a:r>
              <a:rPr lang="en-US" altLang="zh-CN" sz="1400">
                <a:solidFill>
                  <a:srgbClr val="666464"/>
                </a:solidFill>
                <a:latin typeface="Arial"/>
                <a:ea typeface="思源黑体 CN Regular"/>
                <a:cs typeface="Arial"/>
              </a:rPr>
              <a:t>Regression Tree and </a:t>
            </a:r>
            <a:r>
              <a:rPr lang="en-US" altLang="zh-CN" sz="1400" err="1">
                <a:solidFill>
                  <a:srgbClr val="666464"/>
                </a:solidFill>
                <a:latin typeface="Arial"/>
                <a:ea typeface="思源黑体 CN Regular"/>
                <a:cs typeface="Arial"/>
              </a:rPr>
              <a:t>XGBoost</a:t>
            </a:r>
            <a:r>
              <a:rPr lang="en-US" altLang="zh-CN" sz="1400">
                <a:solidFill>
                  <a:srgbClr val="666464"/>
                </a:solidFill>
                <a:latin typeface="Arial"/>
                <a:ea typeface="思源黑体 CN Regular"/>
                <a:cs typeface="Arial"/>
              </a:rPr>
              <a:t> performs significantly worst than other models</a:t>
            </a:r>
            <a:endParaRPr lang="en-US" altLang="zh-CN" sz="1400">
              <a:solidFill>
                <a:srgbClr val="666464"/>
              </a:solidFill>
              <a:latin typeface="Arial" panose="020B0604020202020204" pitchFamily="34" charset="0"/>
              <a:ea typeface="思源黑体 CN Regular" panose="020B0500000000000000" pitchFamily="34" charset="-122"/>
              <a:cs typeface="Arial"/>
            </a:endParaRPr>
          </a:p>
        </p:txBody>
      </p:sp>
      <p:sp>
        <p:nvSpPr>
          <p:cNvPr id="18" name="矩形 17">
            <a:extLst>
              <a:ext uri="{FF2B5EF4-FFF2-40B4-BE49-F238E27FC236}">
                <a16:creationId xmlns:a16="http://schemas.microsoft.com/office/drawing/2014/main" id="{BDD8898E-E91F-3444-9063-4A63142C75FD}"/>
              </a:ext>
            </a:extLst>
          </p:cNvPr>
          <p:cNvSpPr/>
          <p:nvPr/>
        </p:nvSpPr>
        <p:spPr>
          <a:xfrm>
            <a:off x="1128418" y="354830"/>
            <a:ext cx="1759692" cy="523220"/>
          </a:xfrm>
          <a:prstGeom prst="rect">
            <a:avLst/>
          </a:prstGeom>
        </p:spPr>
        <p:txBody>
          <a:bodyPr wrap="square" lIns="91440" tIns="45720" rIns="91440" bIns="45720" anchor="t">
            <a:spAutoFit/>
          </a:bodyPr>
          <a:lstStyle/>
          <a:p>
            <a:pPr algn="dist"/>
            <a:r>
              <a:rPr lang="zh-CN" altLang="en-US" sz="2800" b="1">
                <a:solidFill>
                  <a:srgbClr val="93C3C2"/>
                </a:solidFill>
                <a:latin typeface="Arial"/>
                <a:ea typeface="思源黑体 CN Regular"/>
                <a:cs typeface="+mn-ea"/>
              </a:rPr>
              <a:t>Modeling</a:t>
            </a:r>
          </a:p>
        </p:txBody>
      </p:sp>
      <p:sp>
        <p:nvSpPr>
          <p:cNvPr id="4" name="TextBox 3">
            <a:extLst>
              <a:ext uri="{FF2B5EF4-FFF2-40B4-BE49-F238E27FC236}">
                <a16:creationId xmlns:a16="http://schemas.microsoft.com/office/drawing/2014/main" id="{0CAA178D-EB44-7EC3-63F3-5F97E78E056A}"/>
              </a:ext>
            </a:extLst>
          </p:cNvPr>
          <p:cNvSpPr txBox="1"/>
          <p:nvPr/>
        </p:nvSpPr>
        <p:spPr>
          <a:xfrm>
            <a:off x="6543814" y="859183"/>
            <a:ext cx="4712186" cy="707501"/>
          </a:xfrm>
          <a:prstGeom prst="rect">
            <a:avLst/>
          </a:prstGeom>
          <a:noFill/>
        </p:spPr>
        <p:txBody>
          <a:bodyPr wrap="square">
            <a:spAutoFit/>
          </a:bodyPr>
          <a:lstStyle/>
          <a:p>
            <a:pPr marL="0" lvl="0" indent="0" algn="l" rtl="0">
              <a:lnSpc>
                <a:spcPct val="115000"/>
              </a:lnSpc>
              <a:spcBef>
                <a:spcPts val="0"/>
              </a:spcBef>
              <a:spcAft>
                <a:spcPts val="1200"/>
              </a:spcAft>
              <a:buNone/>
            </a:pPr>
            <a:r>
              <a:rPr lang="en-US" altLang="zh-CN" sz="1800" err="1">
                <a:solidFill>
                  <a:schemeClr val="accent6">
                    <a:lumMod val="75000"/>
                  </a:schemeClr>
                </a:solidFill>
                <a:latin typeface="Roboto"/>
                <a:ea typeface="Roboto"/>
                <a:cs typeface="Roboto"/>
                <a:sym typeface="Roboto"/>
              </a:rPr>
              <a:t>OpenweatherMap</a:t>
            </a:r>
            <a:r>
              <a:rPr lang="en-US" altLang="zh-CN" sz="1800">
                <a:latin typeface="Roboto"/>
                <a:ea typeface="Roboto"/>
                <a:cs typeface="Roboto"/>
                <a:sym typeface="Roboto"/>
              </a:rPr>
              <a:t> </a:t>
            </a:r>
            <a:r>
              <a:rPr lang="en-US" altLang="zh-CN" sz="1800">
                <a:solidFill>
                  <a:srgbClr val="666464"/>
                </a:solidFill>
                <a:latin typeface="Roboto"/>
                <a:ea typeface="Roboto"/>
                <a:cs typeface="Roboto"/>
                <a:sym typeface="Roboto"/>
              </a:rPr>
              <a:t>~ </a:t>
            </a:r>
            <a:r>
              <a:rPr lang="en-US" altLang="zh-CN" sz="1800" err="1">
                <a:solidFill>
                  <a:schemeClr val="accent1">
                    <a:lumMod val="50000"/>
                  </a:schemeClr>
                </a:solidFill>
                <a:latin typeface="Roboto"/>
                <a:ea typeface="Roboto"/>
                <a:cs typeface="Roboto"/>
                <a:sym typeface="Roboto"/>
              </a:rPr>
              <a:t>Govt.Data</a:t>
            </a:r>
            <a:r>
              <a:rPr lang="en-US" altLang="zh-CN" sz="1800">
                <a:solidFill>
                  <a:schemeClr val="accent1">
                    <a:lumMod val="50000"/>
                  </a:schemeClr>
                </a:solidFill>
                <a:latin typeface="Roboto"/>
                <a:ea typeface="Roboto"/>
                <a:cs typeface="Roboto"/>
                <a:sym typeface="Roboto"/>
              </a:rPr>
              <a:t> </a:t>
            </a:r>
            <a:r>
              <a:rPr lang="en-US" altLang="zh-CN" sz="1800">
                <a:solidFill>
                  <a:srgbClr val="666464"/>
                </a:solidFill>
                <a:latin typeface="Roboto"/>
                <a:ea typeface="Roboto"/>
                <a:cs typeface="Roboto"/>
                <a:sym typeface="Roboto"/>
              </a:rPr>
              <a:t>+</a:t>
            </a:r>
            <a:r>
              <a:rPr lang="en-US" altLang="zh-CN" sz="1800">
                <a:latin typeface="Roboto"/>
                <a:ea typeface="Roboto"/>
                <a:cs typeface="Roboto"/>
                <a:sym typeface="Roboto"/>
              </a:rPr>
              <a:t> </a:t>
            </a:r>
            <a:r>
              <a:rPr lang="en-US" altLang="zh-CN" sz="1800">
                <a:solidFill>
                  <a:schemeClr val="accent5">
                    <a:lumMod val="50000"/>
                  </a:schemeClr>
                </a:solidFill>
                <a:latin typeface="Roboto"/>
                <a:ea typeface="Roboto"/>
                <a:cs typeface="Roboto"/>
                <a:sym typeface="Roboto"/>
              </a:rPr>
              <a:t>NASA Data</a:t>
            </a:r>
            <a:r>
              <a:rPr lang="en-US" altLang="zh-CN" sz="1800">
                <a:latin typeface="Roboto"/>
                <a:ea typeface="Roboto"/>
                <a:cs typeface="Roboto"/>
                <a:sym typeface="Roboto"/>
              </a:rPr>
              <a:t> 			   </a:t>
            </a:r>
            <a:r>
              <a:rPr lang="en-US" altLang="zh-CN" sz="1800">
                <a:solidFill>
                  <a:srgbClr val="666464"/>
                </a:solidFill>
                <a:latin typeface="Roboto"/>
                <a:ea typeface="Roboto"/>
                <a:cs typeface="Roboto"/>
                <a:sym typeface="Roboto"/>
              </a:rPr>
              <a:t>+ Other Factors</a:t>
            </a:r>
            <a:endParaRPr lang="en-US" altLang="zh-CN">
              <a:solidFill>
                <a:srgbClr val="666464"/>
              </a:solidFill>
              <a:latin typeface="Roboto"/>
              <a:ea typeface="Roboto"/>
              <a:cs typeface="Roboto"/>
              <a:sym typeface="Roboto"/>
            </a:endParaRPr>
          </a:p>
        </p:txBody>
      </p:sp>
      <p:grpSp>
        <p:nvGrpSpPr>
          <p:cNvPr id="7" name="组合 6">
            <a:extLst>
              <a:ext uri="{FF2B5EF4-FFF2-40B4-BE49-F238E27FC236}">
                <a16:creationId xmlns:a16="http://schemas.microsoft.com/office/drawing/2014/main" id="{ED3404F6-A5DB-E94A-C356-712FB9C8362D}"/>
              </a:ext>
            </a:extLst>
          </p:cNvPr>
          <p:cNvGrpSpPr/>
          <p:nvPr/>
        </p:nvGrpSpPr>
        <p:grpSpPr>
          <a:xfrm>
            <a:off x="790574" y="1514530"/>
            <a:ext cx="4760913" cy="4760913"/>
            <a:chOff x="790574" y="1514530"/>
            <a:chExt cx="4760913" cy="4760913"/>
          </a:xfrm>
        </p:grpSpPr>
        <p:pic>
          <p:nvPicPr>
            <p:cNvPr id="1026" name="Picture 2">
              <a:extLst>
                <a:ext uri="{FF2B5EF4-FFF2-40B4-BE49-F238E27FC236}">
                  <a16:creationId xmlns:a16="http://schemas.microsoft.com/office/drawing/2014/main" id="{96DFEB2D-20BE-11F8-AD15-696BC0FC3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4" y="1514530"/>
              <a:ext cx="4760913" cy="476091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B36A200F-51E1-157F-2990-68BE5E055652}"/>
                </a:ext>
              </a:extLst>
            </p:cNvPr>
            <p:cNvPicPr>
              <a:picLocks noChangeAspect="1"/>
            </p:cNvPicPr>
            <p:nvPr/>
          </p:nvPicPr>
          <p:blipFill rotWithShape="1">
            <a:blip r:embed="rId4"/>
            <a:srcRect b="6190"/>
            <a:stretch/>
          </p:blipFill>
          <p:spPr>
            <a:xfrm>
              <a:off x="4391630" y="5444446"/>
              <a:ext cx="1159857" cy="830997"/>
            </a:xfrm>
            <a:prstGeom prst="ellipse">
              <a:avLst/>
            </a:prstGeom>
            <a:ln w="63500" cap="rnd">
              <a:noFill/>
            </a:ln>
            <a:effectLst>
              <a:outerShdw blurRad="381000" dist="292100" dir="5400000" sx="-80000" sy="-18000" rotWithShape="0">
                <a:srgbClr val="000000">
                  <a:alpha val="22000"/>
                </a:srgbClr>
              </a:outerShdw>
            </a:effectLst>
          </p:spPr>
        </p:pic>
        <p:pic>
          <p:nvPicPr>
            <p:cNvPr id="5" name="图片 4">
              <a:extLst>
                <a:ext uri="{FF2B5EF4-FFF2-40B4-BE49-F238E27FC236}">
                  <a16:creationId xmlns:a16="http://schemas.microsoft.com/office/drawing/2014/main" id="{42F8AA9D-27D2-F84B-B454-CCA831FFC8FC}"/>
                </a:ext>
              </a:extLst>
            </p:cNvPr>
            <p:cNvPicPr>
              <a:picLocks noChangeAspect="1"/>
            </p:cNvPicPr>
            <p:nvPr/>
          </p:nvPicPr>
          <p:blipFill>
            <a:blip r:embed="rId5"/>
            <a:stretch>
              <a:fillRect/>
            </a:stretch>
          </p:blipFill>
          <p:spPr>
            <a:xfrm>
              <a:off x="4485715" y="6170653"/>
              <a:ext cx="485843" cy="104790"/>
            </a:xfrm>
            <a:prstGeom prst="rect">
              <a:avLst/>
            </a:prstGeom>
          </p:spPr>
        </p:pic>
      </p:grpSp>
      <p:sp>
        <p:nvSpPr>
          <p:cNvPr id="10" name="文本框 9">
            <a:extLst>
              <a:ext uri="{FF2B5EF4-FFF2-40B4-BE49-F238E27FC236}">
                <a16:creationId xmlns:a16="http://schemas.microsoft.com/office/drawing/2014/main" id="{2DE42DE9-7B7D-480C-3730-6BAB8C500CD2}"/>
              </a:ext>
            </a:extLst>
          </p:cNvPr>
          <p:cNvSpPr txBox="1"/>
          <p:nvPr/>
        </p:nvSpPr>
        <p:spPr>
          <a:xfrm>
            <a:off x="0" y="6479712"/>
            <a:ext cx="10220324" cy="521938"/>
          </a:xfrm>
          <a:prstGeom prst="rect">
            <a:avLst/>
          </a:prstGeom>
          <a:noFill/>
        </p:spPr>
        <p:txBody>
          <a:bodyPr wrap="square" rtlCol="0" anchor="ctr">
            <a:spAutoFit/>
          </a:bodyPr>
          <a:lstStyle/>
          <a:p>
            <a:pPr marL="171450" indent="-171450">
              <a:lnSpc>
                <a:spcPct val="120000"/>
              </a:lnSpc>
              <a:buFont typeface="Arial" panose="020B0604020202020204" pitchFamily="34" charset="0"/>
              <a:buChar char="•"/>
            </a:pPr>
            <a:r>
              <a:rPr lang="en-US" sz="800">
                <a:solidFill>
                  <a:srgbClr val="666464"/>
                </a:solidFill>
                <a:effectLst/>
              </a:rPr>
              <a:t>Written By: </a:t>
            </a:r>
            <a:r>
              <a:rPr lang="en-US" sz="800" err="1">
                <a:solidFill>
                  <a:srgbClr val="666464"/>
                </a:solidFill>
                <a:effectLst/>
              </a:rPr>
              <a:t>Barkha</a:t>
            </a:r>
            <a:r>
              <a:rPr lang="en-US" sz="800">
                <a:solidFill>
                  <a:srgbClr val="666464"/>
                </a:solidFill>
                <a:effectLst/>
              </a:rPr>
              <a:t> Mathur | Edited By: Sonia Bhaskar |. “Year 2019: How Bad Is the Air We Are Breathing and What Will It Take for India to Curb Air Pollution?” </a:t>
            </a:r>
            <a:r>
              <a:rPr lang="en-US" sz="800" i="1">
                <a:solidFill>
                  <a:srgbClr val="666464"/>
                </a:solidFill>
                <a:effectLst/>
              </a:rPr>
              <a:t>NDTV</a:t>
            </a:r>
            <a:r>
              <a:rPr lang="en-US" sz="800">
                <a:solidFill>
                  <a:srgbClr val="666464"/>
                </a:solidFill>
                <a:effectLst/>
              </a:rPr>
              <a:t>, 30 Jan. 2020, https://swachhindia.ndtv.com/year-2019-how-bad-is-the-air-we-are-breathing-and-what-will-it-take-for-india-to-curb-air-pollution-40629/. </a:t>
            </a:r>
          </a:p>
          <a:p>
            <a:pPr marL="171450" indent="-171450">
              <a:lnSpc>
                <a:spcPct val="120000"/>
              </a:lnSpc>
              <a:buFont typeface="Arial" panose="020B0604020202020204" pitchFamily="34" charset="0"/>
              <a:buChar char="•"/>
            </a:pPr>
            <a:endParaRPr lang="en-US" sz="800">
              <a:solidFill>
                <a:srgbClr val="666464"/>
              </a:solidFill>
            </a:endParaRPr>
          </a:p>
        </p:txBody>
      </p:sp>
    </p:spTree>
    <p:extLst>
      <p:ext uri="{BB962C8B-B14F-4D97-AF65-F5344CB8AC3E}">
        <p14:creationId xmlns:p14="http://schemas.microsoft.com/office/powerpoint/2010/main" val="1218058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par>
                                <p:cTn id="13" presetID="2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animBg="1"/>
      <p:bldP spid="16" grpId="0"/>
      <p:bldP spid="17" grpId="0"/>
      <p:bldP spid="19" grpId="0" animBg="1"/>
      <p:bldP spid="20" grpId="0"/>
      <p:bldP spid="21"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BDD8898E-E91F-3444-9063-4A63142C75FD}"/>
              </a:ext>
            </a:extLst>
          </p:cNvPr>
          <p:cNvSpPr/>
          <p:nvPr/>
        </p:nvSpPr>
        <p:spPr>
          <a:xfrm>
            <a:off x="1128418" y="354830"/>
            <a:ext cx="2878432" cy="523220"/>
          </a:xfrm>
          <a:prstGeom prst="rect">
            <a:avLst/>
          </a:prstGeom>
        </p:spPr>
        <p:txBody>
          <a:bodyPr wrap="square" lIns="91440" tIns="45720" rIns="91440" bIns="45720" anchor="t">
            <a:spAutoFit/>
          </a:bodyPr>
          <a:lstStyle/>
          <a:p>
            <a:pPr algn="dist"/>
            <a:r>
              <a:rPr lang="zh-CN" altLang="en-US" sz="2800" b="1">
                <a:solidFill>
                  <a:srgbClr val="93C3C2"/>
                </a:solidFill>
                <a:latin typeface="Arial"/>
                <a:ea typeface="思源黑体 CN Regular"/>
                <a:cs typeface="+mn-ea"/>
              </a:rPr>
              <a:t>Modeling</a:t>
            </a:r>
            <a:r>
              <a:rPr lang="en-US" altLang="zh-CN" sz="2800" b="1">
                <a:solidFill>
                  <a:srgbClr val="93C3C2"/>
                </a:solidFill>
                <a:latin typeface="Arial"/>
                <a:ea typeface="思源黑体 CN Regular"/>
                <a:cs typeface="+mn-ea"/>
              </a:rPr>
              <a:t> – NO2</a:t>
            </a:r>
            <a:endParaRPr lang="zh-CN" altLang="en-US" sz="2800" b="1">
              <a:solidFill>
                <a:srgbClr val="93C3C2"/>
              </a:solidFill>
              <a:latin typeface="Arial"/>
              <a:ea typeface="思源黑体 CN Regular"/>
              <a:cs typeface="+mn-ea"/>
            </a:endParaRPr>
          </a:p>
        </p:txBody>
      </p:sp>
      <p:grpSp>
        <p:nvGrpSpPr>
          <p:cNvPr id="5" name="Group 4">
            <a:extLst>
              <a:ext uri="{FF2B5EF4-FFF2-40B4-BE49-F238E27FC236}">
                <a16:creationId xmlns:a16="http://schemas.microsoft.com/office/drawing/2014/main" id="{3714D98F-D519-81F1-9F40-A0BA2A7B5A34}"/>
              </a:ext>
            </a:extLst>
          </p:cNvPr>
          <p:cNvGrpSpPr/>
          <p:nvPr/>
        </p:nvGrpSpPr>
        <p:grpSpPr>
          <a:xfrm>
            <a:off x="1643261" y="817098"/>
            <a:ext cx="2808349" cy="2297478"/>
            <a:chOff x="855316" y="1816251"/>
            <a:chExt cx="4065588" cy="3326011"/>
          </a:xfrm>
        </p:grpSpPr>
        <p:pic>
          <p:nvPicPr>
            <p:cNvPr id="3" name="Picture 2">
              <a:extLst>
                <a:ext uri="{FF2B5EF4-FFF2-40B4-BE49-F238E27FC236}">
                  <a16:creationId xmlns:a16="http://schemas.microsoft.com/office/drawing/2014/main" id="{24A2DF6D-4D84-C1B1-3801-5C73630800BD}"/>
                </a:ext>
              </a:extLst>
            </p:cNvPr>
            <p:cNvPicPr>
              <a:picLocks noChangeAspect="1"/>
            </p:cNvPicPr>
            <p:nvPr/>
          </p:nvPicPr>
          <p:blipFill>
            <a:blip r:embed="rId3"/>
            <a:stretch>
              <a:fillRect/>
            </a:stretch>
          </p:blipFill>
          <p:spPr>
            <a:xfrm>
              <a:off x="855316" y="2298700"/>
              <a:ext cx="4065588" cy="2843562"/>
            </a:xfrm>
            <a:prstGeom prst="rect">
              <a:avLst/>
            </a:prstGeom>
          </p:spPr>
        </p:pic>
        <p:sp>
          <p:nvSpPr>
            <p:cNvPr id="4" name="TextBox 3">
              <a:extLst>
                <a:ext uri="{FF2B5EF4-FFF2-40B4-BE49-F238E27FC236}">
                  <a16:creationId xmlns:a16="http://schemas.microsoft.com/office/drawing/2014/main" id="{24736693-287A-ABC6-33B0-8F81B445E95E}"/>
                </a:ext>
              </a:extLst>
            </p:cNvPr>
            <p:cNvSpPr txBox="1"/>
            <p:nvPr/>
          </p:nvSpPr>
          <p:spPr>
            <a:xfrm>
              <a:off x="2159307" y="1816251"/>
              <a:ext cx="2068148" cy="570690"/>
            </a:xfrm>
            <a:prstGeom prst="rect">
              <a:avLst/>
            </a:prstGeom>
            <a:noFill/>
          </p:spPr>
          <p:txBody>
            <a:bodyPr wrap="none" rtlCol="0" anchor="ctr">
              <a:spAutoFit/>
            </a:bodyPr>
            <a:lstStyle/>
            <a:p>
              <a:pPr>
                <a:lnSpc>
                  <a:spcPct val="120000"/>
                </a:lnSpc>
              </a:pPr>
              <a:r>
                <a:rPr lang="en-US" altLang="zh-CN">
                  <a:solidFill>
                    <a:srgbClr val="666464"/>
                  </a:solidFill>
                </a:rPr>
                <a:t>Delhi – OLS</a:t>
              </a:r>
              <a:endParaRPr lang="zh-CN" altLang="en-US">
                <a:solidFill>
                  <a:srgbClr val="666464"/>
                </a:solidFill>
              </a:endParaRPr>
            </a:p>
          </p:txBody>
        </p:sp>
      </p:grpSp>
      <p:grpSp>
        <p:nvGrpSpPr>
          <p:cNvPr id="22" name="Group 21">
            <a:extLst>
              <a:ext uri="{FF2B5EF4-FFF2-40B4-BE49-F238E27FC236}">
                <a16:creationId xmlns:a16="http://schemas.microsoft.com/office/drawing/2014/main" id="{944879D7-5B2F-1B68-CBE6-2760B89FBD7E}"/>
              </a:ext>
            </a:extLst>
          </p:cNvPr>
          <p:cNvGrpSpPr/>
          <p:nvPr/>
        </p:nvGrpSpPr>
        <p:grpSpPr>
          <a:xfrm>
            <a:off x="4566767" y="785735"/>
            <a:ext cx="2808349" cy="2302281"/>
            <a:chOff x="5230812" y="964748"/>
            <a:chExt cx="4065588" cy="3332964"/>
          </a:xfrm>
        </p:grpSpPr>
        <p:pic>
          <p:nvPicPr>
            <p:cNvPr id="7" name="Picture 6">
              <a:extLst>
                <a:ext uri="{FF2B5EF4-FFF2-40B4-BE49-F238E27FC236}">
                  <a16:creationId xmlns:a16="http://schemas.microsoft.com/office/drawing/2014/main" id="{00FC6469-B59B-A625-6BD3-B580E40D3E40}"/>
                </a:ext>
              </a:extLst>
            </p:cNvPr>
            <p:cNvPicPr>
              <a:picLocks noChangeAspect="1"/>
            </p:cNvPicPr>
            <p:nvPr/>
          </p:nvPicPr>
          <p:blipFill>
            <a:blip r:embed="rId4"/>
            <a:stretch>
              <a:fillRect/>
            </a:stretch>
          </p:blipFill>
          <p:spPr>
            <a:xfrm>
              <a:off x="5230812" y="1454150"/>
              <a:ext cx="4065588" cy="2843562"/>
            </a:xfrm>
            <a:prstGeom prst="rect">
              <a:avLst/>
            </a:prstGeom>
          </p:spPr>
        </p:pic>
        <p:sp>
          <p:nvSpPr>
            <p:cNvPr id="8" name="TextBox 7">
              <a:extLst>
                <a:ext uri="{FF2B5EF4-FFF2-40B4-BE49-F238E27FC236}">
                  <a16:creationId xmlns:a16="http://schemas.microsoft.com/office/drawing/2014/main" id="{94DD1A98-B8F8-8C2D-D206-77BA08437959}"/>
                </a:ext>
              </a:extLst>
            </p:cNvPr>
            <p:cNvSpPr txBox="1"/>
            <p:nvPr/>
          </p:nvSpPr>
          <p:spPr>
            <a:xfrm>
              <a:off x="6228710" y="964748"/>
              <a:ext cx="2513711" cy="570690"/>
            </a:xfrm>
            <a:prstGeom prst="rect">
              <a:avLst/>
            </a:prstGeom>
            <a:noFill/>
          </p:spPr>
          <p:txBody>
            <a:bodyPr wrap="none" rtlCol="0" anchor="ctr">
              <a:spAutoFit/>
            </a:bodyPr>
            <a:lstStyle/>
            <a:p>
              <a:pPr>
                <a:lnSpc>
                  <a:spcPct val="120000"/>
                </a:lnSpc>
              </a:pPr>
              <a:r>
                <a:rPr lang="en-US" altLang="zh-CN">
                  <a:solidFill>
                    <a:srgbClr val="666464"/>
                  </a:solidFill>
                </a:rPr>
                <a:t>Delhi – LASSO</a:t>
              </a:r>
              <a:endParaRPr lang="zh-CN" altLang="en-US">
                <a:solidFill>
                  <a:srgbClr val="666464"/>
                </a:solidFill>
              </a:endParaRPr>
            </a:p>
          </p:txBody>
        </p:sp>
      </p:grpSp>
      <p:graphicFrame>
        <p:nvGraphicFramePr>
          <p:cNvPr id="9" name="Table 9">
            <a:extLst>
              <a:ext uri="{FF2B5EF4-FFF2-40B4-BE49-F238E27FC236}">
                <a16:creationId xmlns:a16="http://schemas.microsoft.com/office/drawing/2014/main" id="{FB7B016C-D847-8730-D991-C0FAD93C3E5A}"/>
              </a:ext>
            </a:extLst>
          </p:cNvPr>
          <p:cNvGraphicFramePr>
            <a:graphicFrameLocks noGrp="1"/>
          </p:cNvGraphicFramePr>
          <p:nvPr>
            <p:extLst>
              <p:ext uri="{D42A27DB-BD31-4B8C-83A1-F6EECF244321}">
                <p14:modId xmlns:p14="http://schemas.microsoft.com/office/powerpoint/2010/main" val="230745533"/>
              </p:ext>
            </p:extLst>
          </p:nvPr>
        </p:nvGraphicFramePr>
        <p:xfrm>
          <a:off x="1902618" y="5392105"/>
          <a:ext cx="8383587" cy="1112520"/>
        </p:xfrm>
        <a:graphic>
          <a:graphicData uri="http://schemas.openxmlformats.org/drawingml/2006/table">
            <a:tbl>
              <a:tblPr firstRow="1" bandRow="1">
                <a:tableStyleId>{0E3FDE45-AF77-4B5C-9715-49D594BDF05E}</a:tableStyleId>
              </a:tblPr>
              <a:tblGrid>
                <a:gridCol w="1593850">
                  <a:extLst>
                    <a:ext uri="{9D8B030D-6E8A-4147-A177-3AD203B41FA5}">
                      <a16:colId xmlns:a16="http://schemas.microsoft.com/office/drawing/2014/main" val="784118503"/>
                    </a:ext>
                  </a:extLst>
                </a:gridCol>
                <a:gridCol w="914400">
                  <a:extLst>
                    <a:ext uri="{9D8B030D-6E8A-4147-A177-3AD203B41FA5}">
                      <a16:colId xmlns:a16="http://schemas.microsoft.com/office/drawing/2014/main" val="174012808"/>
                    </a:ext>
                  </a:extLst>
                </a:gridCol>
                <a:gridCol w="920750">
                  <a:extLst>
                    <a:ext uri="{9D8B030D-6E8A-4147-A177-3AD203B41FA5}">
                      <a16:colId xmlns:a16="http://schemas.microsoft.com/office/drawing/2014/main" val="474664038"/>
                    </a:ext>
                  </a:extLst>
                </a:gridCol>
                <a:gridCol w="920750">
                  <a:extLst>
                    <a:ext uri="{9D8B030D-6E8A-4147-A177-3AD203B41FA5}">
                      <a16:colId xmlns:a16="http://schemas.microsoft.com/office/drawing/2014/main" val="3866934236"/>
                    </a:ext>
                  </a:extLst>
                </a:gridCol>
                <a:gridCol w="1651000">
                  <a:extLst>
                    <a:ext uri="{9D8B030D-6E8A-4147-A177-3AD203B41FA5}">
                      <a16:colId xmlns:a16="http://schemas.microsoft.com/office/drawing/2014/main" val="1879222786"/>
                    </a:ext>
                  </a:extLst>
                </a:gridCol>
                <a:gridCol w="2382837">
                  <a:extLst>
                    <a:ext uri="{9D8B030D-6E8A-4147-A177-3AD203B41FA5}">
                      <a16:colId xmlns:a16="http://schemas.microsoft.com/office/drawing/2014/main" val="2559870780"/>
                    </a:ext>
                  </a:extLst>
                </a:gridCol>
              </a:tblGrid>
              <a:tr h="370840">
                <a:tc>
                  <a:txBody>
                    <a:bodyPr/>
                    <a:lstStyle/>
                    <a:p>
                      <a:r>
                        <a:rPr lang="en-US" altLang="zh-CN">
                          <a:solidFill>
                            <a:srgbClr val="666464"/>
                          </a:solidFill>
                        </a:rPr>
                        <a:t>Model</a:t>
                      </a:r>
                      <a:endParaRPr lang="zh-CN" altLang="en-US">
                        <a:solidFill>
                          <a:srgbClr val="666464"/>
                        </a:solidFill>
                      </a:endParaRPr>
                    </a:p>
                  </a:txBody>
                  <a:tcPr/>
                </a:tc>
                <a:tc>
                  <a:txBody>
                    <a:bodyPr/>
                    <a:lstStyle/>
                    <a:p>
                      <a:r>
                        <a:rPr lang="en-US" altLang="zh-CN">
                          <a:solidFill>
                            <a:srgbClr val="666464"/>
                          </a:solidFill>
                        </a:rPr>
                        <a:t>OLS</a:t>
                      </a:r>
                      <a:endParaRPr lang="zh-CN" altLang="en-US">
                        <a:solidFill>
                          <a:srgbClr val="666464"/>
                        </a:solidFill>
                      </a:endParaRPr>
                    </a:p>
                  </a:txBody>
                  <a:tcPr/>
                </a:tc>
                <a:tc>
                  <a:txBody>
                    <a:bodyPr/>
                    <a:lstStyle/>
                    <a:p>
                      <a:r>
                        <a:rPr lang="en-US" altLang="zh-CN">
                          <a:solidFill>
                            <a:srgbClr val="666464"/>
                          </a:solidFill>
                        </a:rPr>
                        <a:t>Lasso</a:t>
                      </a:r>
                      <a:endParaRPr lang="zh-CN" altLang="en-US">
                        <a:solidFill>
                          <a:srgbClr val="666464"/>
                        </a:solidFill>
                      </a:endParaRPr>
                    </a:p>
                  </a:txBody>
                  <a:tcPr/>
                </a:tc>
                <a:tc>
                  <a:txBody>
                    <a:bodyPr/>
                    <a:lstStyle/>
                    <a:p>
                      <a:r>
                        <a:rPr lang="en-US" altLang="zh-CN">
                          <a:solidFill>
                            <a:srgbClr val="666464"/>
                          </a:solidFill>
                        </a:rPr>
                        <a:t>Ridge</a:t>
                      </a:r>
                      <a:endParaRPr lang="zh-CN" altLang="en-US">
                        <a:solidFill>
                          <a:srgbClr val="666464"/>
                        </a:solidFill>
                      </a:endParaRPr>
                    </a:p>
                  </a:txBody>
                  <a:tcPr/>
                </a:tc>
                <a:tc>
                  <a:txBody>
                    <a:bodyPr/>
                    <a:lstStyle/>
                    <a:p>
                      <a:r>
                        <a:rPr lang="en-US" altLang="zh-CN">
                          <a:solidFill>
                            <a:srgbClr val="666464"/>
                          </a:solidFill>
                        </a:rPr>
                        <a:t>Elastic Net</a:t>
                      </a:r>
                      <a:endParaRPr lang="zh-CN" altLang="en-US">
                        <a:solidFill>
                          <a:srgbClr val="666464"/>
                        </a:solidFill>
                      </a:endParaRPr>
                    </a:p>
                  </a:txBody>
                  <a:tcPr/>
                </a:tc>
                <a:tc>
                  <a:txBody>
                    <a:bodyPr/>
                    <a:lstStyle/>
                    <a:p>
                      <a:r>
                        <a:rPr lang="en-US" altLang="zh-CN">
                          <a:solidFill>
                            <a:srgbClr val="666464"/>
                          </a:solidFill>
                        </a:rPr>
                        <a:t>Regression Tree</a:t>
                      </a:r>
                      <a:endParaRPr lang="zh-CN" altLang="en-US">
                        <a:solidFill>
                          <a:srgbClr val="666464"/>
                        </a:solidFill>
                      </a:endParaRPr>
                    </a:p>
                  </a:txBody>
                  <a:tcPr/>
                </a:tc>
                <a:extLst>
                  <a:ext uri="{0D108BD9-81ED-4DB2-BD59-A6C34878D82A}">
                    <a16:rowId xmlns:a16="http://schemas.microsoft.com/office/drawing/2014/main" val="2201814772"/>
                  </a:ext>
                </a:extLst>
              </a:tr>
              <a:tr h="370840">
                <a:tc>
                  <a:txBody>
                    <a:bodyPr/>
                    <a:lstStyle/>
                    <a:p>
                      <a:r>
                        <a:rPr lang="en-US" altLang="zh-CN">
                          <a:solidFill>
                            <a:srgbClr val="666464"/>
                          </a:solidFill>
                        </a:rPr>
                        <a:t>Adjusted R2</a:t>
                      </a:r>
                      <a:endParaRPr lang="zh-CN" altLang="en-US">
                        <a:solidFill>
                          <a:srgbClr val="666464"/>
                        </a:solidFill>
                      </a:endParaRPr>
                    </a:p>
                  </a:txBody>
                  <a:tcPr/>
                </a:tc>
                <a:tc>
                  <a:txBody>
                    <a:bodyPr/>
                    <a:lstStyle/>
                    <a:p>
                      <a:r>
                        <a:rPr lang="en-US" altLang="zh-CN">
                          <a:solidFill>
                            <a:srgbClr val="666464"/>
                          </a:solidFill>
                        </a:rPr>
                        <a:t>0.313</a:t>
                      </a:r>
                      <a:endParaRPr lang="zh-CN" altLang="en-US">
                        <a:solidFill>
                          <a:srgbClr val="666464"/>
                        </a:solidFill>
                      </a:endParaRPr>
                    </a:p>
                  </a:txBody>
                  <a:tcPr/>
                </a:tc>
                <a:tc>
                  <a:txBody>
                    <a:bodyPr/>
                    <a:lstStyle/>
                    <a:p>
                      <a:r>
                        <a:rPr lang="en-US" altLang="zh-CN">
                          <a:solidFill>
                            <a:srgbClr val="666464"/>
                          </a:solidFill>
                        </a:rPr>
                        <a:t>0.333</a:t>
                      </a:r>
                      <a:endParaRPr lang="zh-CN" altLang="en-US">
                        <a:solidFill>
                          <a:srgbClr val="666464"/>
                        </a:solidFill>
                      </a:endParaRPr>
                    </a:p>
                  </a:txBody>
                  <a:tcPr/>
                </a:tc>
                <a:tc>
                  <a:txBody>
                    <a:bodyPr/>
                    <a:lstStyle/>
                    <a:p>
                      <a:r>
                        <a:rPr lang="en-US" altLang="zh-CN">
                          <a:solidFill>
                            <a:srgbClr val="666464"/>
                          </a:solidFill>
                        </a:rPr>
                        <a:t>0.331</a:t>
                      </a:r>
                      <a:endParaRPr lang="zh-CN" altLang="en-US">
                        <a:solidFill>
                          <a:srgbClr val="666464"/>
                        </a:solidFill>
                      </a:endParaRPr>
                    </a:p>
                  </a:txBody>
                  <a:tcPr/>
                </a:tc>
                <a:tc>
                  <a:txBody>
                    <a:bodyPr/>
                    <a:lstStyle/>
                    <a:p>
                      <a:r>
                        <a:rPr lang="en-US" altLang="zh-CN">
                          <a:solidFill>
                            <a:srgbClr val="666464"/>
                          </a:solidFill>
                        </a:rPr>
                        <a:t>0.332</a:t>
                      </a:r>
                      <a:endParaRPr lang="zh-CN" altLang="en-US">
                        <a:solidFill>
                          <a:srgbClr val="666464"/>
                        </a:solidFill>
                      </a:endParaRPr>
                    </a:p>
                  </a:txBody>
                  <a:tcPr/>
                </a:tc>
                <a:tc>
                  <a:txBody>
                    <a:bodyPr/>
                    <a:lstStyle/>
                    <a:p>
                      <a:r>
                        <a:rPr lang="en-US" altLang="zh-CN">
                          <a:solidFill>
                            <a:srgbClr val="666464"/>
                          </a:solidFill>
                        </a:rPr>
                        <a:t>0.21</a:t>
                      </a:r>
                      <a:endParaRPr lang="zh-CN" altLang="en-US">
                        <a:solidFill>
                          <a:srgbClr val="666464"/>
                        </a:solidFill>
                      </a:endParaRPr>
                    </a:p>
                  </a:txBody>
                  <a:tcPr/>
                </a:tc>
                <a:extLst>
                  <a:ext uri="{0D108BD9-81ED-4DB2-BD59-A6C34878D82A}">
                    <a16:rowId xmlns:a16="http://schemas.microsoft.com/office/drawing/2014/main" val="1895204683"/>
                  </a:ext>
                </a:extLst>
              </a:tr>
              <a:tr h="370840">
                <a:tc>
                  <a:txBody>
                    <a:bodyPr/>
                    <a:lstStyle/>
                    <a:p>
                      <a:r>
                        <a:rPr lang="en-US" altLang="zh-CN">
                          <a:solidFill>
                            <a:srgbClr val="666464"/>
                          </a:solidFill>
                        </a:rPr>
                        <a:t>MAE</a:t>
                      </a:r>
                      <a:endParaRPr lang="zh-CN" altLang="en-US">
                        <a:solidFill>
                          <a:srgbClr val="666464"/>
                        </a:solidFill>
                      </a:endParaRPr>
                    </a:p>
                  </a:txBody>
                  <a:tcPr/>
                </a:tc>
                <a:tc>
                  <a:txBody>
                    <a:bodyPr/>
                    <a:lstStyle/>
                    <a:p>
                      <a:r>
                        <a:rPr lang="en-US" altLang="zh-CN">
                          <a:solidFill>
                            <a:srgbClr val="666464"/>
                          </a:solidFill>
                        </a:rPr>
                        <a:t>18.7</a:t>
                      </a:r>
                      <a:endParaRPr lang="zh-CN" altLang="en-US">
                        <a:solidFill>
                          <a:srgbClr val="666464"/>
                        </a:solidFill>
                      </a:endParaRPr>
                    </a:p>
                  </a:txBody>
                  <a:tcPr/>
                </a:tc>
                <a:tc>
                  <a:txBody>
                    <a:bodyPr/>
                    <a:lstStyle/>
                    <a:p>
                      <a:r>
                        <a:rPr lang="en-US" altLang="zh-CN">
                          <a:solidFill>
                            <a:srgbClr val="666464"/>
                          </a:solidFill>
                        </a:rPr>
                        <a:t>18.1</a:t>
                      </a:r>
                      <a:endParaRPr lang="zh-CN" altLang="en-US">
                        <a:solidFill>
                          <a:srgbClr val="666464"/>
                        </a:solidFill>
                      </a:endParaRPr>
                    </a:p>
                  </a:txBody>
                  <a:tcPr/>
                </a:tc>
                <a:tc>
                  <a:txBody>
                    <a:bodyPr/>
                    <a:lstStyle/>
                    <a:p>
                      <a:r>
                        <a:rPr lang="en-US" altLang="zh-CN">
                          <a:solidFill>
                            <a:srgbClr val="666464"/>
                          </a:solidFill>
                        </a:rPr>
                        <a:t>18.1</a:t>
                      </a:r>
                      <a:endParaRPr lang="zh-CN" altLang="en-US">
                        <a:solidFill>
                          <a:srgbClr val="666464"/>
                        </a:solidFill>
                      </a:endParaRPr>
                    </a:p>
                  </a:txBody>
                  <a:tcPr/>
                </a:tc>
                <a:tc>
                  <a:txBody>
                    <a:bodyPr/>
                    <a:lstStyle/>
                    <a:p>
                      <a:r>
                        <a:rPr lang="en-US" altLang="zh-CN">
                          <a:solidFill>
                            <a:srgbClr val="666464"/>
                          </a:solidFill>
                        </a:rPr>
                        <a:t>18.0</a:t>
                      </a:r>
                      <a:endParaRPr lang="zh-CN" altLang="en-US">
                        <a:solidFill>
                          <a:srgbClr val="666464"/>
                        </a:solidFill>
                      </a:endParaRPr>
                    </a:p>
                  </a:txBody>
                  <a:tcPr/>
                </a:tc>
                <a:tc>
                  <a:txBody>
                    <a:bodyPr/>
                    <a:lstStyle/>
                    <a:p>
                      <a:r>
                        <a:rPr lang="en-US" altLang="zh-CN">
                          <a:solidFill>
                            <a:srgbClr val="666464"/>
                          </a:solidFill>
                        </a:rPr>
                        <a:t>23.6</a:t>
                      </a:r>
                      <a:endParaRPr lang="zh-CN" altLang="en-US">
                        <a:solidFill>
                          <a:srgbClr val="666464"/>
                        </a:solidFill>
                      </a:endParaRPr>
                    </a:p>
                  </a:txBody>
                  <a:tcPr/>
                </a:tc>
                <a:extLst>
                  <a:ext uri="{0D108BD9-81ED-4DB2-BD59-A6C34878D82A}">
                    <a16:rowId xmlns:a16="http://schemas.microsoft.com/office/drawing/2014/main" val="1175105411"/>
                  </a:ext>
                </a:extLst>
              </a:tr>
            </a:tbl>
          </a:graphicData>
        </a:graphic>
      </p:graphicFrame>
      <p:grpSp>
        <p:nvGrpSpPr>
          <p:cNvPr id="24" name="Group 23">
            <a:extLst>
              <a:ext uri="{FF2B5EF4-FFF2-40B4-BE49-F238E27FC236}">
                <a16:creationId xmlns:a16="http://schemas.microsoft.com/office/drawing/2014/main" id="{0F413145-CCF5-0D93-512E-C4D8A7D165F5}"/>
              </a:ext>
            </a:extLst>
          </p:cNvPr>
          <p:cNvGrpSpPr/>
          <p:nvPr/>
        </p:nvGrpSpPr>
        <p:grpSpPr>
          <a:xfrm>
            <a:off x="7488063" y="787872"/>
            <a:ext cx="2808350" cy="2300144"/>
            <a:chOff x="7128668" y="967842"/>
            <a:chExt cx="4065589" cy="3329870"/>
          </a:xfrm>
        </p:grpSpPr>
        <p:pic>
          <p:nvPicPr>
            <p:cNvPr id="11" name="Picture 10">
              <a:extLst>
                <a:ext uri="{FF2B5EF4-FFF2-40B4-BE49-F238E27FC236}">
                  <a16:creationId xmlns:a16="http://schemas.microsoft.com/office/drawing/2014/main" id="{F69E2C4C-419B-15C2-E929-F9ADEAEBE2A0}"/>
                </a:ext>
              </a:extLst>
            </p:cNvPr>
            <p:cNvPicPr>
              <a:picLocks noChangeAspect="1"/>
            </p:cNvPicPr>
            <p:nvPr/>
          </p:nvPicPr>
          <p:blipFill>
            <a:blip r:embed="rId5"/>
            <a:stretch>
              <a:fillRect/>
            </a:stretch>
          </p:blipFill>
          <p:spPr>
            <a:xfrm>
              <a:off x="7128668" y="1454150"/>
              <a:ext cx="4065589" cy="2843562"/>
            </a:xfrm>
            <a:prstGeom prst="rect">
              <a:avLst/>
            </a:prstGeom>
          </p:spPr>
        </p:pic>
        <p:sp>
          <p:nvSpPr>
            <p:cNvPr id="23" name="TextBox 22">
              <a:extLst>
                <a:ext uri="{FF2B5EF4-FFF2-40B4-BE49-F238E27FC236}">
                  <a16:creationId xmlns:a16="http://schemas.microsoft.com/office/drawing/2014/main" id="{96733787-7759-FE83-7DB2-1FE7F1F997B2}"/>
                </a:ext>
              </a:extLst>
            </p:cNvPr>
            <p:cNvSpPr txBox="1"/>
            <p:nvPr/>
          </p:nvSpPr>
          <p:spPr>
            <a:xfrm>
              <a:off x="8131449" y="967842"/>
              <a:ext cx="2458015" cy="570689"/>
            </a:xfrm>
            <a:prstGeom prst="rect">
              <a:avLst/>
            </a:prstGeom>
            <a:noFill/>
          </p:spPr>
          <p:txBody>
            <a:bodyPr wrap="none" rtlCol="0" anchor="ctr">
              <a:spAutoFit/>
            </a:bodyPr>
            <a:lstStyle/>
            <a:p>
              <a:pPr>
                <a:lnSpc>
                  <a:spcPct val="120000"/>
                </a:lnSpc>
              </a:pPr>
              <a:r>
                <a:rPr lang="en-US" altLang="zh-CN">
                  <a:solidFill>
                    <a:srgbClr val="666464"/>
                  </a:solidFill>
                </a:rPr>
                <a:t>Delhi – RIDGE</a:t>
              </a:r>
              <a:endParaRPr lang="zh-CN" altLang="en-US">
                <a:solidFill>
                  <a:srgbClr val="666464"/>
                </a:solidFill>
              </a:endParaRPr>
            </a:p>
          </p:txBody>
        </p:sp>
      </p:grpSp>
      <p:grpSp>
        <p:nvGrpSpPr>
          <p:cNvPr id="28" name="Group 27">
            <a:extLst>
              <a:ext uri="{FF2B5EF4-FFF2-40B4-BE49-F238E27FC236}">
                <a16:creationId xmlns:a16="http://schemas.microsoft.com/office/drawing/2014/main" id="{04E3B824-6988-C931-EBFF-0A621C52DDFA}"/>
              </a:ext>
            </a:extLst>
          </p:cNvPr>
          <p:cNvGrpSpPr/>
          <p:nvPr/>
        </p:nvGrpSpPr>
        <p:grpSpPr>
          <a:xfrm>
            <a:off x="3047435" y="3027064"/>
            <a:ext cx="2808350" cy="2302041"/>
            <a:chOff x="6150825" y="950559"/>
            <a:chExt cx="4065589" cy="3332616"/>
          </a:xfrm>
        </p:grpSpPr>
        <p:pic>
          <p:nvPicPr>
            <p:cNvPr id="26" name="Picture 25">
              <a:extLst>
                <a:ext uri="{FF2B5EF4-FFF2-40B4-BE49-F238E27FC236}">
                  <a16:creationId xmlns:a16="http://schemas.microsoft.com/office/drawing/2014/main" id="{80F5E1AD-1F69-F192-1010-D31B3CCB7C1B}"/>
                </a:ext>
              </a:extLst>
            </p:cNvPr>
            <p:cNvPicPr>
              <a:picLocks noChangeAspect="1"/>
            </p:cNvPicPr>
            <p:nvPr/>
          </p:nvPicPr>
          <p:blipFill>
            <a:blip r:embed="rId6"/>
            <a:stretch>
              <a:fillRect/>
            </a:stretch>
          </p:blipFill>
          <p:spPr>
            <a:xfrm>
              <a:off x="6150825" y="1439613"/>
              <a:ext cx="4065589" cy="2843562"/>
            </a:xfrm>
            <a:prstGeom prst="rect">
              <a:avLst/>
            </a:prstGeom>
          </p:spPr>
        </p:pic>
        <p:sp>
          <p:nvSpPr>
            <p:cNvPr id="27" name="TextBox 26">
              <a:extLst>
                <a:ext uri="{FF2B5EF4-FFF2-40B4-BE49-F238E27FC236}">
                  <a16:creationId xmlns:a16="http://schemas.microsoft.com/office/drawing/2014/main" id="{B479081D-B3F0-A3F6-3D78-7F99DAAF4782}"/>
                </a:ext>
              </a:extLst>
            </p:cNvPr>
            <p:cNvSpPr txBox="1"/>
            <p:nvPr/>
          </p:nvSpPr>
          <p:spPr>
            <a:xfrm>
              <a:off x="6850618" y="950559"/>
              <a:ext cx="2996401" cy="570689"/>
            </a:xfrm>
            <a:prstGeom prst="rect">
              <a:avLst/>
            </a:prstGeom>
            <a:noFill/>
          </p:spPr>
          <p:txBody>
            <a:bodyPr wrap="none" rtlCol="0" anchor="ctr">
              <a:spAutoFit/>
            </a:bodyPr>
            <a:lstStyle/>
            <a:p>
              <a:pPr>
                <a:lnSpc>
                  <a:spcPct val="120000"/>
                </a:lnSpc>
              </a:pPr>
              <a:r>
                <a:rPr lang="en-US" altLang="zh-CN">
                  <a:solidFill>
                    <a:srgbClr val="666464"/>
                  </a:solidFill>
                </a:rPr>
                <a:t>Delhi – Elastic Net</a:t>
              </a:r>
              <a:endParaRPr lang="zh-CN" altLang="en-US">
                <a:solidFill>
                  <a:srgbClr val="666464"/>
                </a:solidFill>
              </a:endParaRPr>
            </a:p>
          </p:txBody>
        </p:sp>
      </p:grpSp>
      <p:grpSp>
        <p:nvGrpSpPr>
          <p:cNvPr id="32" name="Group 31">
            <a:extLst>
              <a:ext uri="{FF2B5EF4-FFF2-40B4-BE49-F238E27FC236}">
                <a16:creationId xmlns:a16="http://schemas.microsoft.com/office/drawing/2014/main" id="{41E207F6-369B-6223-1416-BCA3E9FCA49B}"/>
              </a:ext>
            </a:extLst>
          </p:cNvPr>
          <p:cNvGrpSpPr/>
          <p:nvPr/>
        </p:nvGrpSpPr>
        <p:grpSpPr>
          <a:xfrm>
            <a:off x="6184374" y="3034790"/>
            <a:ext cx="2808434" cy="2294315"/>
            <a:chOff x="7588397" y="901829"/>
            <a:chExt cx="4065712" cy="3321431"/>
          </a:xfrm>
        </p:grpSpPr>
        <p:pic>
          <p:nvPicPr>
            <p:cNvPr id="30" name="Picture 29">
              <a:extLst>
                <a:ext uri="{FF2B5EF4-FFF2-40B4-BE49-F238E27FC236}">
                  <a16:creationId xmlns:a16="http://schemas.microsoft.com/office/drawing/2014/main" id="{EECF0FC8-C0D3-56ED-FE8A-2D63FD9814E3}"/>
                </a:ext>
              </a:extLst>
            </p:cNvPr>
            <p:cNvPicPr>
              <a:picLocks noChangeAspect="1"/>
            </p:cNvPicPr>
            <p:nvPr/>
          </p:nvPicPr>
          <p:blipFill>
            <a:blip r:embed="rId7"/>
            <a:stretch>
              <a:fillRect/>
            </a:stretch>
          </p:blipFill>
          <p:spPr>
            <a:xfrm>
              <a:off x="7588397" y="1379698"/>
              <a:ext cx="4065588" cy="2843562"/>
            </a:xfrm>
            <a:prstGeom prst="rect">
              <a:avLst/>
            </a:prstGeom>
          </p:spPr>
        </p:pic>
        <p:sp>
          <p:nvSpPr>
            <p:cNvPr id="31" name="TextBox 30">
              <a:extLst>
                <a:ext uri="{FF2B5EF4-FFF2-40B4-BE49-F238E27FC236}">
                  <a16:creationId xmlns:a16="http://schemas.microsoft.com/office/drawing/2014/main" id="{C71C2A60-22DD-BFAB-663C-9DD27B653AF3}"/>
                </a:ext>
              </a:extLst>
            </p:cNvPr>
            <p:cNvSpPr txBox="1"/>
            <p:nvPr/>
          </p:nvSpPr>
          <p:spPr>
            <a:xfrm>
              <a:off x="7803619" y="901829"/>
              <a:ext cx="3850490" cy="570690"/>
            </a:xfrm>
            <a:prstGeom prst="rect">
              <a:avLst/>
            </a:prstGeom>
            <a:noFill/>
          </p:spPr>
          <p:txBody>
            <a:bodyPr wrap="none" rtlCol="0" anchor="ctr">
              <a:spAutoFit/>
            </a:bodyPr>
            <a:lstStyle/>
            <a:p>
              <a:pPr>
                <a:lnSpc>
                  <a:spcPct val="120000"/>
                </a:lnSpc>
              </a:pPr>
              <a:r>
                <a:rPr lang="en-US" altLang="zh-CN">
                  <a:solidFill>
                    <a:srgbClr val="666464"/>
                  </a:solidFill>
                </a:rPr>
                <a:t>Delhi – Regression Tree</a:t>
              </a:r>
              <a:endParaRPr lang="zh-CN" altLang="en-US">
                <a:solidFill>
                  <a:srgbClr val="666464"/>
                </a:solidFill>
              </a:endParaRPr>
            </a:p>
          </p:txBody>
        </p:sp>
      </p:grpSp>
    </p:spTree>
    <p:extLst>
      <p:ext uri="{BB962C8B-B14F-4D97-AF65-F5344CB8AC3E}">
        <p14:creationId xmlns:p14="http://schemas.microsoft.com/office/powerpoint/2010/main" val="2998687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6">
            <a:extLst>
              <a:ext uri="{FF2B5EF4-FFF2-40B4-BE49-F238E27FC236}">
                <a16:creationId xmlns:a16="http://schemas.microsoft.com/office/drawing/2014/main" id="{48488B04-52DC-4DF9-BC44-951F34DBBEEC}"/>
              </a:ext>
            </a:extLst>
          </p:cNvPr>
          <p:cNvSpPr/>
          <p:nvPr/>
        </p:nvSpPr>
        <p:spPr bwMode="auto">
          <a:xfrm rot="5400000">
            <a:off x="4819090" y="1247709"/>
            <a:ext cx="2233978" cy="194241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93C3C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solidFill>
                <a:srgbClr val="FFFFFF"/>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9" name="4">
            <a:extLst>
              <a:ext uri="{FF2B5EF4-FFF2-40B4-BE49-F238E27FC236}">
                <a16:creationId xmlns:a16="http://schemas.microsoft.com/office/drawing/2014/main" id="{A9504009-67AB-4F44-8FCF-E182A8706CAA}"/>
              </a:ext>
            </a:extLst>
          </p:cNvPr>
          <p:cNvSpPr txBox="1"/>
          <p:nvPr>
            <p:custDataLst>
              <p:tags r:id="rId1"/>
            </p:custDataLst>
          </p:nvPr>
        </p:nvSpPr>
        <p:spPr>
          <a:xfrm>
            <a:off x="4579553" y="1537020"/>
            <a:ext cx="2713054" cy="1440686"/>
          </a:xfrm>
          <a:prstGeom prst="rect">
            <a:avLst/>
          </a:prstGeom>
          <a:noFill/>
        </p:spPr>
        <p:txBody>
          <a:bodyPr wrap="square" lIns="85983" tIns="42991" rIns="85983" bIns="42991">
            <a:spAutoFit/>
          </a:bodyPr>
          <a:lstStyle/>
          <a:p>
            <a:pPr algn="ctr">
              <a:defRPr/>
            </a:pPr>
            <a:r>
              <a:rPr lang="en-US" altLang="zh-CN" sz="8797">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01</a:t>
            </a:r>
          </a:p>
        </p:txBody>
      </p:sp>
      <p:sp>
        <p:nvSpPr>
          <p:cNvPr id="41" name="2">
            <a:extLst>
              <a:ext uri="{FF2B5EF4-FFF2-40B4-BE49-F238E27FC236}">
                <a16:creationId xmlns:a16="http://schemas.microsoft.com/office/drawing/2014/main" id="{E01395C7-8230-4890-B209-7D41ECCF4130}"/>
              </a:ext>
            </a:extLst>
          </p:cNvPr>
          <p:cNvSpPr txBox="1"/>
          <p:nvPr>
            <p:custDataLst>
              <p:tags r:id="rId2"/>
            </p:custDataLst>
          </p:nvPr>
        </p:nvSpPr>
        <p:spPr>
          <a:xfrm>
            <a:off x="3566238" y="3589797"/>
            <a:ext cx="4739681" cy="917818"/>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en-US" altLang="zh-CN" sz="5400"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Project Vision</a:t>
            </a:r>
            <a:endParaRPr lang="zh-CN" altLang="en-US" sz="5400"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8884EA62-4192-344A-A74B-F1C78EAE22C3}"/>
              </a:ext>
            </a:extLst>
          </p:cNvPr>
          <p:cNvSpPr/>
          <p:nvPr/>
        </p:nvSpPr>
        <p:spPr>
          <a:xfrm>
            <a:off x="2634932" y="4771554"/>
            <a:ext cx="6918960" cy="15240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a:solidFill>
                  <a:schemeClr val="accent6">
                    <a:lumMod val="50000"/>
                  </a:schemeClr>
                </a:solidFill>
                <a:effectLst/>
                <a:latin typeface="Arial" panose="020B0604020202020204" pitchFamily="34" charset="0"/>
                <a:ea typeface="思源黑体 CN Regular" panose="020B0500000000000000" pitchFamily="34" charset="-122"/>
                <a:cs typeface="+mn-ea"/>
                <a:sym typeface="Arial" panose="020B0604020202020204" pitchFamily="34" charset="0"/>
              </a:rPr>
              <a:t>Find the relationship between the changes in air quality and the changes in economic outcomes in more than 50 cities across India </a:t>
            </a:r>
          </a:p>
          <a:p>
            <a:pPr marL="285750" indent="-285750">
              <a:lnSpc>
                <a:spcPct val="150000"/>
              </a:lnSpc>
              <a:buFont typeface="Arial" panose="020B0604020202020204" pitchFamily="34" charset="0"/>
              <a:buChar char="•"/>
            </a:pPr>
            <a:r>
              <a:rPr lang="en-US" altLang="zh-CN" sz="1600">
                <a:solidFill>
                  <a:schemeClr val="accent6">
                    <a:lumMod val="50000"/>
                  </a:schemeClr>
                </a:solidFill>
                <a:effectLst/>
                <a:latin typeface="Arial" panose="020B0604020202020204" pitchFamily="34" charset="0"/>
                <a:ea typeface="思源黑体 CN Regular" panose="020B0500000000000000" pitchFamily="34" charset="-122"/>
                <a:cs typeface="+mn-ea"/>
                <a:sym typeface="Arial" panose="020B0604020202020204" pitchFamily="34" charset="0"/>
              </a:rPr>
              <a:t>Help researchers model trade-offs involved in achieving various sustainable development goals(SDG)</a:t>
            </a:r>
            <a:endParaRPr lang="en" altLang="zh-CN" sz="1600">
              <a:solidFill>
                <a:schemeClr val="accent6">
                  <a:lumMod val="50000"/>
                </a:schemeClr>
              </a:solidFill>
              <a:effectLst/>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8" name="平行四边形 7">
            <a:extLst>
              <a:ext uri="{FF2B5EF4-FFF2-40B4-BE49-F238E27FC236}">
                <a16:creationId xmlns:a16="http://schemas.microsoft.com/office/drawing/2014/main" id="{A4DFF303-64C5-2B46-8FF5-969720EBCBBF}"/>
              </a:ext>
            </a:extLst>
          </p:cNvPr>
          <p:cNvSpPr/>
          <p:nvPr/>
        </p:nvSpPr>
        <p:spPr>
          <a:xfrm>
            <a:off x="-1292270" y="294519"/>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9" name="平行四边形 8">
            <a:extLst>
              <a:ext uri="{FF2B5EF4-FFF2-40B4-BE49-F238E27FC236}">
                <a16:creationId xmlns:a16="http://schemas.microsoft.com/office/drawing/2014/main" id="{BA8E2AFE-4DB1-D84B-84F9-297A3310E288}"/>
              </a:ext>
            </a:extLst>
          </p:cNvPr>
          <p:cNvSpPr/>
          <p:nvPr/>
        </p:nvSpPr>
        <p:spPr>
          <a:xfrm>
            <a:off x="510083" y="-888078"/>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0" name="平行四边形 9">
            <a:extLst>
              <a:ext uri="{FF2B5EF4-FFF2-40B4-BE49-F238E27FC236}">
                <a16:creationId xmlns:a16="http://schemas.microsoft.com/office/drawing/2014/main" id="{7AD87EAA-9BAE-CA4F-B955-A89E3867943E}"/>
              </a:ext>
            </a:extLst>
          </p:cNvPr>
          <p:cNvSpPr/>
          <p:nvPr/>
        </p:nvSpPr>
        <p:spPr>
          <a:xfrm>
            <a:off x="9094202" y="5427303"/>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平行四边形 10">
            <a:extLst>
              <a:ext uri="{FF2B5EF4-FFF2-40B4-BE49-F238E27FC236}">
                <a16:creationId xmlns:a16="http://schemas.microsoft.com/office/drawing/2014/main" id="{19DC2462-77B8-744F-83AE-B0E2AEEAA8E4}"/>
              </a:ext>
            </a:extLst>
          </p:cNvPr>
          <p:cNvSpPr/>
          <p:nvPr/>
        </p:nvSpPr>
        <p:spPr>
          <a:xfrm>
            <a:off x="10896555" y="4244706"/>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15310277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anim calcmode="lin" valueType="num">
                                      <p:cBhvr>
                                        <p:cTn id="11" dur="500" fill="hold"/>
                                        <p:tgtEl>
                                          <p:spTgt spid="41"/>
                                        </p:tgtEl>
                                        <p:attrNameLst>
                                          <p:attrName>ppt_x</p:attrName>
                                        </p:attrNameLst>
                                      </p:cBhvr>
                                      <p:tavLst>
                                        <p:tav tm="0">
                                          <p:val>
                                            <p:strVal val="#ppt_x"/>
                                          </p:val>
                                        </p:tav>
                                        <p:tav tm="100000">
                                          <p:val>
                                            <p:strVal val="#ppt_x"/>
                                          </p:val>
                                        </p:tav>
                                      </p:tavLst>
                                    </p:anim>
                                    <p:anim calcmode="lin" valueType="num">
                                      <p:cBhvr>
                                        <p:cTn id="12" dur="500" fill="hold"/>
                                        <p:tgtEl>
                                          <p:spTgt spid="41"/>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BDD8898E-E91F-3444-9063-4A63142C75FD}"/>
              </a:ext>
            </a:extLst>
          </p:cNvPr>
          <p:cNvSpPr/>
          <p:nvPr/>
        </p:nvSpPr>
        <p:spPr>
          <a:xfrm>
            <a:off x="1128418" y="354830"/>
            <a:ext cx="2878432" cy="523220"/>
          </a:xfrm>
          <a:prstGeom prst="rect">
            <a:avLst/>
          </a:prstGeom>
        </p:spPr>
        <p:txBody>
          <a:bodyPr wrap="square" lIns="91440" tIns="45720" rIns="91440" bIns="45720" anchor="t">
            <a:spAutoFit/>
          </a:bodyPr>
          <a:lstStyle/>
          <a:p>
            <a:pPr algn="dist"/>
            <a:r>
              <a:rPr lang="zh-CN" altLang="en-US" sz="2800" b="1">
                <a:solidFill>
                  <a:srgbClr val="93C3C2"/>
                </a:solidFill>
                <a:latin typeface="Arial"/>
                <a:ea typeface="思源黑体 CN Regular"/>
                <a:cs typeface="+mn-ea"/>
              </a:rPr>
              <a:t>Modeling</a:t>
            </a:r>
            <a:r>
              <a:rPr lang="en-US" altLang="zh-CN" sz="2800" b="1">
                <a:solidFill>
                  <a:srgbClr val="93C3C2"/>
                </a:solidFill>
                <a:latin typeface="Arial"/>
                <a:ea typeface="思源黑体 CN Regular"/>
                <a:cs typeface="+mn-ea"/>
              </a:rPr>
              <a:t> – SO2</a:t>
            </a:r>
            <a:endParaRPr lang="zh-CN" altLang="en-US" sz="2800" b="1">
              <a:solidFill>
                <a:srgbClr val="93C3C2"/>
              </a:solidFill>
              <a:latin typeface="Arial"/>
              <a:ea typeface="思源黑体 CN Regular"/>
              <a:cs typeface="+mn-ea"/>
            </a:endParaRPr>
          </a:p>
        </p:txBody>
      </p:sp>
      <p:grpSp>
        <p:nvGrpSpPr>
          <p:cNvPr id="5" name="Group 4">
            <a:extLst>
              <a:ext uri="{FF2B5EF4-FFF2-40B4-BE49-F238E27FC236}">
                <a16:creationId xmlns:a16="http://schemas.microsoft.com/office/drawing/2014/main" id="{3714D98F-D519-81F1-9F40-A0BA2A7B5A34}"/>
              </a:ext>
            </a:extLst>
          </p:cNvPr>
          <p:cNvGrpSpPr/>
          <p:nvPr/>
        </p:nvGrpSpPr>
        <p:grpSpPr>
          <a:xfrm>
            <a:off x="1643261" y="817098"/>
            <a:ext cx="2808349" cy="2296061"/>
            <a:chOff x="855316" y="1816251"/>
            <a:chExt cx="4065588" cy="3323959"/>
          </a:xfrm>
        </p:grpSpPr>
        <p:pic>
          <p:nvPicPr>
            <p:cNvPr id="3" name="Picture 2">
              <a:extLst>
                <a:ext uri="{FF2B5EF4-FFF2-40B4-BE49-F238E27FC236}">
                  <a16:creationId xmlns:a16="http://schemas.microsoft.com/office/drawing/2014/main" id="{24A2DF6D-4D84-C1B1-3801-5C73630800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55316" y="2300752"/>
              <a:ext cx="4065588" cy="2839458"/>
            </a:xfrm>
            <a:prstGeom prst="rect">
              <a:avLst/>
            </a:prstGeom>
          </p:spPr>
        </p:pic>
        <p:sp>
          <p:nvSpPr>
            <p:cNvPr id="4" name="TextBox 3">
              <a:extLst>
                <a:ext uri="{FF2B5EF4-FFF2-40B4-BE49-F238E27FC236}">
                  <a16:creationId xmlns:a16="http://schemas.microsoft.com/office/drawing/2014/main" id="{24736693-287A-ABC6-33B0-8F81B445E95E}"/>
                </a:ext>
              </a:extLst>
            </p:cNvPr>
            <p:cNvSpPr txBox="1"/>
            <p:nvPr/>
          </p:nvSpPr>
          <p:spPr>
            <a:xfrm>
              <a:off x="2159307" y="1816251"/>
              <a:ext cx="2068148" cy="570689"/>
            </a:xfrm>
            <a:prstGeom prst="rect">
              <a:avLst/>
            </a:prstGeom>
            <a:noFill/>
          </p:spPr>
          <p:txBody>
            <a:bodyPr wrap="none" rtlCol="0" anchor="ctr">
              <a:spAutoFit/>
            </a:bodyPr>
            <a:lstStyle/>
            <a:p>
              <a:pPr>
                <a:lnSpc>
                  <a:spcPct val="120000"/>
                </a:lnSpc>
              </a:pPr>
              <a:r>
                <a:rPr lang="en-US" altLang="zh-CN">
                  <a:solidFill>
                    <a:srgbClr val="666464"/>
                  </a:solidFill>
                </a:rPr>
                <a:t>Delhi – OLS</a:t>
              </a:r>
              <a:endParaRPr lang="zh-CN" altLang="en-US">
                <a:solidFill>
                  <a:srgbClr val="666464"/>
                </a:solidFill>
              </a:endParaRPr>
            </a:p>
          </p:txBody>
        </p:sp>
      </p:grpSp>
      <p:grpSp>
        <p:nvGrpSpPr>
          <p:cNvPr id="22" name="Group 21">
            <a:extLst>
              <a:ext uri="{FF2B5EF4-FFF2-40B4-BE49-F238E27FC236}">
                <a16:creationId xmlns:a16="http://schemas.microsoft.com/office/drawing/2014/main" id="{944879D7-5B2F-1B68-CBE6-2760B89FBD7E}"/>
              </a:ext>
            </a:extLst>
          </p:cNvPr>
          <p:cNvGrpSpPr/>
          <p:nvPr/>
        </p:nvGrpSpPr>
        <p:grpSpPr>
          <a:xfrm>
            <a:off x="4566767" y="785735"/>
            <a:ext cx="2808349" cy="2300863"/>
            <a:chOff x="5230812" y="964748"/>
            <a:chExt cx="4065588" cy="3330911"/>
          </a:xfrm>
        </p:grpSpPr>
        <p:pic>
          <p:nvPicPr>
            <p:cNvPr id="7" name="Picture 6">
              <a:extLst>
                <a:ext uri="{FF2B5EF4-FFF2-40B4-BE49-F238E27FC236}">
                  <a16:creationId xmlns:a16="http://schemas.microsoft.com/office/drawing/2014/main" id="{00FC6469-B59B-A625-6BD3-B580E40D3E4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230812" y="1456202"/>
              <a:ext cx="4065588" cy="2839457"/>
            </a:xfrm>
            <a:prstGeom prst="rect">
              <a:avLst/>
            </a:prstGeom>
          </p:spPr>
        </p:pic>
        <p:sp>
          <p:nvSpPr>
            <p:cNvPr id="8" name="TextBox 7">
              <a:extLst>
                <a:ext uri="{FF2B5EF4-FFF2-40B4-BE49-F238E27FC236}">
                  <a16:creationId xmlns:a16="http://schemas.microsoft.com/office/drawing/2014/main" id="{94DD1A98-B8F8-8C2D-D206-77BA08437959}"/>
                </a:ext>
              </a:extLst>
            </p:cNvPr>
            <p:cNvSpPr txBox="1"/>
            <p:nvPr/>
          </p:nvSpPr>
          <p:spPr>
            <a:xfrm>
              <a:off x="6228710" y="964748"/>
              <a:ext cx="2513711" cy="570690"/>
            </a:xfrm>
            <a:prstGeom prst="rect">
              <a:avLst/>
            </a:prstGeom>
            <a:noFill/>
          </p:spPr>
          <p:txBody>
            <a:bodyPr wrap="none" rtlCol="0" anchor="ctr">
              <a:spAutoFit/>
            </a:bodyPr>
            <a:lstStyle/>
            <a:p>
              <a:pPr>
                <a:lnSpc>
                  <a:spcPct val="120000"/>
                </a:lnSpc>
              </a:pPr>
              <a:r>
                <a:rPr lang="en-US" altLang="zh-CN">
                  <a:solidFill>
                    <a:srgbClr val="666464"/>
                  </a:solidFill>
                </a:rPr>
                <a:t>Delhi – LASSO</a:t>
              </a:r>
              <a:endParaRPr lang="zh-CN" altLang="en-US">
                <a:solidFill>
                  <a:srgbClr val="666464"/>
                </a:solidFill>
              </a:endParaRPr>
            </a:p>
          </p:txBody>
        </p:sp>
      </p:grpSp>
      <p:graphicFrame>
        <p:nvGraphicFramePr>
          <p:cNvPr id="9" name="Table 9">
            <a:extLst>
              <a:ext uri="{FF2B5EF4-FFF2-40B4-BE49-F238E27FC236}">
                <a16:creationId xmlns:a16="http://schemas.microsoft.com/office/drawing/2014/main" id="{FB7B016C-D847-8730-D991-C0FAD93C3E5A}"/>
              </a:ext>
            </a:extLst>
          </p:cNvPr>
          <p:cNvGraphicFramePr>
            <a:graphicFrameLocks noGrp="1"/>
          </p:cNvGraphicFramePr>
          <p:nvPr>
            <p:extLst>
              <p:ext uri="{D42A27DB-BD31-4B8C-83A1-F6EECF244321}">
                <p14:modId xmlns:p14="http://schemas.microsoft.com/office/powerpoint/2010/main" val="3351657440"/>
              </p:ext>
            </p:extLst>
          </p:nvPr>
        </p:nvGraphicFramePr>
        <p:xfrm>
          <a:off x="1902618" y="5392105"/>
          <a:ext cx="8383587" cy="1112520"/>
        </p:xfrm>
        <a:graphic>
          <a:graphicData uri="http://schemas.openxmlformats.org/drawingml/2006/table">
            <a:tbl>
              <a:tblPr firstRow="1" bandRow="1">
                <a:tableStyleId>{0E3FDE45-AF77-4B5C-9715-49D594BDF05E}</a:tableStyleId>
              </a:tblPr>
              <a:tblGrid>
                <a:gridCol w="1593850">
                  <a:extLst>
                    <a:ext uri="{9D8B030D-6E8A-4147-A177-3AD203B41FA5}">
                      <a16:colId xmlns:a16="http://schemas.microsoft.com/office/drawing/2014/main" val="784118503"/>
                    </a:ext>
                  </a:extLst>
                </a:gridCol>
                <a:gridCol w="914400">
                  <a:extLst>
                    <a:ext uri="{9D8B030D-6E8A-4147-A177-3AD203B41FA5}">
                      <a16:colId xmlns:a16="http://schemas.microsoft.com/office/drawing/2014/main" val="174012808"/>
                    </a:ext>
                  </a:extLst>
                </a:gridCol>
                <a:gridCol w="920750">
                  <a:extLst>
                    <a:ext uri="{9D8B030D-6E8A-4147-A177-3AD203B41FA5}">
                      <a16:colId xmlns:a16="http://schemas.microsoft.com/office/drawing/2014/main" val="474664038"/>
                    </a:ext>
                  </a:extLst>
                </a:gridCol>
                <a:gridCol w="920750">
                  <a:extLst>
                    <a:ext uri="{9D8B030D-6E8A-4147-A177-3AD203B41FA5}">
                      <a16:colId xmlns:a16="http://schemas.microsoft.com/office/drawing/2014/main" val="3866934236"/>
                    </a:ext>
                  </a:extLst>
                </a:gridCol>
                <a:gridCol w="1651000">
                  <a:extLst>
                    <a:ext uri="{9D8B030D-6E8A-4147-A177-3AD203B41FA5}">
                      <a16:colId xmlns:a16="http://schemas.microsoft.com/office/drawing/2014/main" val="1879222786"/>
                    </a:ext>
                  </a:extLst>
                </a:gridCol>
                <a:gridCol w="2382837">
                  <a:extLst>
                    <a:ext uri="{9D8B030D-6E8A-4147-A177-3AD203B41FA5}">
                      <a16:colId xmlns:a16="http://schemas.microsoft.com/office/drawing/2014/main" val="2559870780"/>
                    </a:ext>
                  </a:extLst>
                </a:gridCol>
              </a:tblGrid>
              <a:tr h="370840">
                <a:tc>
                  <a:txBody>
                    <a:bodyPr/>
                    <a:lstStyle/>
                    <a:p>
                      <a:r>
                        <a:rPr lang="en-US" altLang="zh-CN">
                          <a:solidFill>
                            <a:srgbClr val="666464"/>
                          </a:solidFill>
                        </a:rPr>
                        <a:t>Model</a:t>
                      </a:r>
                      <a:endParaRPr lang="zh-CN" altLang="en-US">
                        <a:solidFill>
                          <a:srgbClr val="666464"/>
                        </a:solidFill>
                      </a:endParaRPr>
                    </a:p>
                  </a:txBody>
                  <a:tcPr/>
                </a:tc>
                <a:tc>
                  <a:txBody>
                    <a:bodyPr/>
                    <a:lstStyle/>
                    <a:p>
                      <a:r>
                        <a:rPr lang="en-US" altLang="zh-CN">
                          <a:solidFill>
                            <a:srgbClr val="666464"/>
                          </a:solidFill>
                        </a:rPr>
                        <a:t>OLS</a:t>
                      </a:r>
                      <a:endParaRPr lang="zh-CN" altLang="en-US">
                        <a:solidFill>
                          <a:srgbClr val="666464"/>
                        </a:solidFill>
                      </a:endParaRPr>
                    </a:p>
                  </a:txBody>
                  <a:tcPr/>
                </a:tc>
                <a:tc>
                  <a:txBody>
                    <a:bodyPr/>
                    <a:lstStyle/>
                    <a:p>
                      <a:r>
                        <a:rPr lang="en-US" altLang="zh-CN">
                          <a:solidFill>
                            <a:srgbClr val="666464"/>
                          </a:solidFill>
                        </a:rPr>
                        <a:t>Lasso</a:t>
                      </a:r>
                      <a:endParaRPr lang="zh-CN" altLang="en-US">
                        <a:solidFill>
                          <a:srgbClr val="666464"/>
                        </a:solidFill>
                      </a:endParaRPr>
                    </a:p>
                  </a:txBody>
                  <a:tcPr/>
                </a:tc>
                <a:tc>
                  <a:txBody>
                    <a:bodyPr/>
                    <a:lstStyle/>
                    <a:p>
                      <a:r>
                        <a:rPr lang="en-US" altLang="zh-CN">
                          <a:solidFill>
                            <a:srgbClr val="666464"/>
                          </a:solidFill>
                        </a:rPr>
                        <a:t>Ridge</a:t>
                      </a:r>
                      <a:endParaRPr lang="zh-CN" altLang="en-US">
                        <a:solidFill>
                          <a:srgbClr val="666464"/>
                        </a:solidFill>
                      </a:endParaRPr>
                    </a:p>
                  </a:txBody>
                  <a:tcPr/>
                </a:tc>
                <a:tc>
                  <a:txBody>
                    <a:bodyPr/>
                    <a:lstStyle/>
                    <a:p>
                      <a:r>
                        <a:rPr lang="en-US" altLang="zh-CN">
                          <a:solidFill>
                            <a:srgbClr val="666464"/>
                          </a:solidFill>
                        </a:rPr>
                        <a:t>Elastic Net</a:t>
                      </a:r>
                      <a:endParaRPr lang="zh-CN" altLang="en-US">
                        <a:solidFill>
                          <a:srgbClr val="666464"/>
                        </a:solidFill>
                      </a:endParaRPr>
                    </a:p>
                  </a:txBody>
                  <a:tcPr/>
                </a:tc>
                <a:tc>
                  <a:txBody>
                    <a:bodyPr/>
                    <a:lstStyle/>
                    <a:p>
                      <a:r>
                        <a:rPr lang="en-US" altLang="zh-CN">
                          <a:solidFill>
                            <a:srgbClr val="666464"/>
                          </a:solidFill>
                        </a:rPr>
                        <a:t>Regression Tree</a:t>
                      </a:r>
                      <a:endParaRPr lang="zh-CN" altLang="en-US">
                        <a:solidFill>
                          <a:srgbClr val="666464"/>
                        </a:solidFill>
                      </a:endParaRPr>
                    </a:p>
                  </a:txBody>
                  <a:tcPr/>
                </a:tc>
                <a:extLst>
                  <a:ext uri="{0D108BD9-81ED-4DB2-BD59-A6C34878D82A}">
                    <a16:rowId xmlns:a16="http://schemas.microsoft.com/office/drawing/2014/main" val="2201814772"/>
                  </a:ext>
                </a:extLst>
              </a:tr>
              <a:tr h="370840">
                <a:tc>
                  <a:txBody>
                    <a:bodyPr/>
                    <a:lstStyle/>
                    <a:p>
                      <a:r>
                        <a:rPr lang="en-US" altLang="zh-CN">
                          <a:solidFill>
                            <a:srgbClr val="666464"/>
                          </a:solidFill>
                        </a:rPr>
                        <a:t>Adjusted R2</a:t>
                      </a:r>
                      <a:endParaRPr lang="zh-CN" altLang="en-US">
                        <a:solidFill>
                          <a:srgbClr val="666464"/>
                        </a:solidFill>
                      </a:endParaRPr>
                    </a:p>
                  </a:txBody>
                  <a:tcPr/>
                </a:tc>
                <a:tc>
                  <a:txBody>
                    <a:bodyPr/>
                    <a:lstStyle/>
                    <a:p>
                      <a:r>
                        <a:rPr lang="en-US" altLang="zh-CN">
                          <a:solidFill>
                            <a:srgbClr val="666464"/>
                          </a:solidFill>
                        </a:rPr>
                        <a:t>0.05</a:t>
                      </a:r>
                    </a:p>
                  </a:txBody>
                  <a:tcPr/>
                </a:tc>
                <a:tc>
                  <a:txBody>
                    <a:bodyPr/>
                    <a:lstStyle/>
                    <a:p>
                      <a:r>
                        <a:rPr lang="en-US" altLang="zh-CN">
                          <a:solidFill>
                            <a:srgbClr val="666464"/>
                          </a:solidFill>
                        </a:rPr>
                        <a:t>0.045</a:t>
                      </a:r>
                      <a:endParaRPr lang="zh-CN" altLang="en-US">
                        <a:solidFill>
                          <a:srgbClr val="666464"/>
                        </a:solidFill>
                      </a:endParaRPr>
                    </a:p>
                  </a:txBody>
                  <a:tcPr/>
                </a:tc>
                <a:tc>
                  <a:txBody>
                    <a:bodyPr/>
                    <a:lstStyle/>
                    <a:p>
                      <a:r>
                        <a:rPr lang="en-US" altLang="zh-CN">
                          <a:solidFill>
                            <a:srgbClr val="666464"/>
                          </a:solidFill>
                        </a:rPr>
                        <a:t>0.05</a:t>
                      </a:r>
                      <a:endParaRPr lang="zh-CN" altLang="en-US">
                        <a:solidFill>
                          <a:srgbClr val="666464"/>
                        </a:solidFill>
                      </a:endParaRPr>
                    </a:p>
                  </a:txBody>
                  <a:tcPr/>
                </a:tc>
                <a:tc>
                  <a:txBody>
                    <a:bodyPr/>
                    <a:lstStyle/>
                    <a:p>
                      <a:r>
                        <a:rPr lang="en-US" altLang="zh-CN">
                          <a:solidFill>
                            <a:srgbClr val="666464"/>
                          </a:solidFill>
                        </a:rPr>
                        <a:t>0.041</a:t>
                      </a:r>
                      <a:endParaRPr lang="zh-CN" altLang="en-US">
                        <a:solidFill>
                          <a:srgbClr val="666464"/>
                        </a:solidFill>
                      </a:endParaRPr>
                    </a:p>
                  </a:txBody>
                  <a:tcPr/>
                </a:tc>
                <a:tc>
                  <a:txBody>
                    <a:bodyPr/>
                    <a:lstStyle/>
                    <a:p>
                      <a:r>
                        <a:rPr lang="en-US" altLang="zh-CN">
                          <a:solidFill>
                            <a:srgbClr val="666464"/>
                          </a:solidFill>
                        </a:rPr>
                        <a:t>0.58</a:t>
                      </a:r>
                      <a:endParaRPr lang="zh-CN" altLang="en-US">
                        <a:solidFill>
                          <a:srgbClr val="666464"/>
                        </a:solidFill>
                      </a:endParaRPr>
                    </a:p>
                  </a:txBody>
                  <a:tcPr/>
                </a:tc>
                <a:extLst>
                  <a:ext uri="{0D108BD9-81ED-4DB2-BD59-A6C34878D82A}">
                    <a16:rowId xmlns:a16="http://schemas.microsoft.com/office/drawing/2014/main" val="1895204683"/>
                  </a:ext>
                </a:extLst>
              </a:tr>
              <a:tr h="370840">
                <a:tc>
                  <a:txBody>
                    <a:bodyPr/>
                    <a:lstStyle/>
                    <a:p>
                      <a:r>
                        <a:rPr lang="en-US" altLang="zh-CN">
                          <a:solidFill>
                            <a:srgbClr val="666464"/>
                          </a:solidFill>
                        </a:rPr>
                        <a:t>MAE</a:t>
                      </a:r>
                      <a:endParaRPr lang="zh-CN" altLang="en-US">
                        <a:solidFill>
                          <a:srgbClr val="666464"/>
                        </a:solidFill>
                      </a:endParaRPr>
                    </a:p>
                  </a:txBody>
                  <a:tcPr/>
                </a:tc>
                <a:tc>
                  <a:txBody>
                    <a:bodyPr/>
                    <a:lstStyle/>
                    <a:p>
                      <a:r>
                        <a:rPr lang="en-US" altLang="zh-CN">
                          <a:solidFill>
                            <a:srgbClr val="666464"/>
                          </a:solidFill>
                        </a:rPr>
                        <a:t>21.0</a:t>
                      </a:r>
                      <a:endParaRPr lang="zh-CN" altLang="en-US">
                        <a:solidFill>
                          <a:srgbClr val="666464"/>
                        </a:solidFill>
                      </a:endParaRPr>
                    </a:p>
                  </a:txBody>
                  <a:tcPr/>
                </a:tc>
                <a:tc>
                  <a:txBody>
                    <a:bodyPr/>
                    <a:lstStyle/>
                    <a:p>
                      <a:r>
                        <a:rPr lang="en-US" altLang="zh-CN">
                          <a:solidFill>
                            <a:srgbClr val="666464"/>
                          </a:solidFill>
                        </a:rPr>
                        <a:t>20.9</a:t>
                      </a:r>
                      <a:endParaRPr lang="zh-CN" altLang="en-US">
                        <a:solidFill>
                          <a:srgbClr val="666464"/>
                        </a:solidFill>
                      </a:endParaRPr>
                    </a:p>
                  </a:txBody>
                  <a:tcPr/>
                </a:tc>
                <a:tc>
                  <a:txBody>
                    <a:bodyPr/>
                    <a:lstStyle/>
                    <a:p>
                      <a:r>
                        <a:rPr lang="en-US" altLang="zh-CN">
                          <a:solidFill>
                            <a:srgbClr val="666464"/>
                          </a:solidFill>
                        </a:rPr>
                        <a:t>21.0</a:t>
                      </a:r>
                      <a:endParaRPr lang="zh-CN" altLang="en-US">
                        <a:solidFill>
                          <a:srgbClr val="666464"/>
                        </a:solidFill>
                      </a:endParaRPr>
                    </a:p>
                  </a:txBody>
                  <a:tcPr/>
                </a:tc>
                <a:tc>
                  <a:txBody>
                    <a:bodyPr/>
                    <a:lstStyle/>
                    <a:p>
                      <a:r>
                        <a:rPr lang="en-US" altLang="zh-CN">
                          <a:solidFill>
                            <a:srgbClr val="666464"/>
                          </a:solidFill>
                        </a:rPr>
                        <a:t>20.5</a:t>
                      </a:r>
                      <a:endParaRPr lang="zh-CN" altLang="en-US">
                        <a:solidFill>
                          <a:srgbClr val="666464"/>
                        </a:solidFill>
                      </a:endParaRPr>
                    </a:p>
                  </a:txBody>
                  <a:tcPr/>
                </a:tc>
                <a:tc>
                  <a:txBody>
                    <a:bodyPr/>
                    <a:lstStyle/>
                    <a:p>
                      <a:r>
                        <a:rPr lang="en-US" altLang="zh-CN">
                          <a:solidFill>
                            <a:srgbClr val="666464"/>
                          </a:solidFill>
                        </a:rPr>
                        <a:t>27.9</a:t>
                      </a:r>
                      <a:endParaRPr lang="zh-CN" altLang="en-US">
                        <a:solidFill>
                          <a:srgbClr val="666464"/>
                        </a:solidFill>
                      </a:endParaRPr>
                    </a:p>
                  </a:txBody>
                  <a:tcPr/>
                </a:tc>
                <a:extLst>
                  <a:ext uri="{0D108BD9-81ED-4DB2-BD59-A6C34878D82A}">
                    <a16:rowId xmlns:a16="http://schemas.microsoft.com/office/drawing/2014/main" val="1175105411"/>
                  </a:ext>
                </a:extLst>
              </a:tr>
            </a:tbl>
          </a:graphicData>
        </a:graphic>
      </p:graphicFrame>
      <p:grpSp>
        <p:nvGrpSpPr>
          <p:cNvPr id="24" name="Group 23">
            <a:extLst>
              <a:ext uri="{FF2B5EF4-FFF2-40B4-BE49-F238E27FC236}">
                <a16:creationId xmlns:a16="http://schemas.microsoft.com/office/drawing/2014/main" id="{0F413145-CCF5-0D93-512E-C4D8A7D165F5}"/>
              </a:ext>
            </a:extLst>
          </p:cNvPr>
          <p:cNvGrpSpPr/>
          <p:nvPr/>
        </p:nvGrpSpPr>
        <p:grpSpPr>
          <a:xfrm>
            <a:off x="7488063" y="787872"/>
            <a:ext cx="2808350" cy="2298727"/>
            <a:chOff x="7128668" y="967842"/>
            <a:chExt cx="4065589" cy="3327819"/>
          </a:xfrm>
        </p:grpSpPr>
        <p:pic>
          <p:nvPicPr>
            <p:cNvPr id="11" name="Picture 10">
              <a:extLst>
                <a:ext uri="{FF2B5EF4-FFF2-40B4-BE49-F238E27FC236}">
                  <a16:creationId xmlns:a16="http://schemas.microsoft.com/office/drawing/2014/main" id="{F69E2C4C-419B-15C2-E929-F9ADEAEBE2A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128668" y="1456202"/>
              <a:ext cx="4065589" cy="2839459"/>
            </a:xfrm>
            <a:prstGeom prst="rect">
              <a:avLst/>
            </a:prstGeom>
          </p:spPr>
        </p:pic>
        <p:sp>
          <p:nvSpPr>
            <p:cNvPr id="23" name="TextBox 22">
              <a:extLst>
                <a:ext uri="{FF2B5EF4-FFF2-40B4-BE49-F238E27FC236}">
                  <a16:creationId xmlns:a16="http://schemas.microsoft.com/office/drawing/2014/main" id="{96733787-7759-FE83-7DB2-1FE7F1F997B2}"/>
                </a:ext>
              </a:extLst>
            </p:cNvPr>
            <p:cNvSpPr txBox="1"/>
            <p:nvPr/>
          </p:nvSpPr>
          <p:spPr>
            <a:xfrm>
              <a:off x="8131449" y="967842"/>
              <a:ext cx="2458015" cy="570690"/>
            </a:xfrm>
            <a:prstGeom prst="rect">
              <a:avLst/>
            </a:prstGeom>
            <a:noFill/>
          </p:spPr>
          <p:txBody>
            <a:bodyPr wrap="none" rtlCol="0" anchor="ctr">
              <a:spAutoFit/>
            </a:bodyPr>
            <a:lstStyle/>
            <a:p>
              <a:pPr>
                <a:lnSpc>
                  <a:spcPct val="120000"/>
                </a:lnSpc>
              </a:pPr>
              <a:r>
                <a:rPr lang="en-US" altLang="zh-CN">
                  <a:solidFill>
                    <a:srgbClr val="666464"/>
                  </a:solidFill>
                </a:rPr>
                <a:t>Delhi – RIDGE</a:t>
              </a:r>
              <a:endParaRPr lang="zh-CN" altLang="en-US">
                <a:solidFill>
                  <a:srgbClr val="666464"/>
                </a:solidFill>
              </a:endParaRPr>
            </a:p>
          </p:txBody>
        </p:sp>
      </p:grpSp>
      <p:grpSp>
        <p:nvGrpSpPr>
          <p:cNvPr id="28" name="Group 27">
            <a:extLst>
              <a:ext uri="{FF2B5EF4-FFF2-40B4-BE49-F238E27FC236}">
                <a16:creationId xmlns:a16="http://schemas.microsoft.com/office/drawing/2014/main" id="{04E3B824-6988-C931-EBFF-0A621C52DDFA}"/>
              </a:ext>
            </a:extLst>
          </p:cNvPr>
          <p:cNvGrpSpPr/>
          <p:nvPr/>
        </p:nvGrpSpPr>
        <p:grpSpPr>
          <a:xfrm>
            <a:off x="3047435" y="3027064"/>
            <a:ext cx="2808350" cy="2300623"/>
            <a:chOff x="6150825" y="950559"/>
            <a:chExt cx="4065589" cy="3330563"/>
          </a:xfrm>
        </p:grpSpPr>
        <p:pic>
          <p:nvPicPr>
            <p:cNvPr id="26" name="Picture 25">
              <a:extLst>
                <a:ext uri="{FF2B5EF4-FFF2-40B4-BE49-F238E27FC236}">
                  <a16:creationId xmlns:a16="http://schemas.microsoft.com/office/drawing/2014/main" id="{80F5E1AD-1F69-F192-1010-D31B3CCB7C1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150825" y="1441664"/>
              <a:ext cx="4065589" cy="2839458"/>
            </a:xfrm>
            <a:prstGeom prst="rect">
              <a:avLst/>
            </a:prstGeom>
          </p:spPr>
        </p:pic>
        <p:sp>
          <p:nvSpPr>
            <p:cNvPr id="27" name="TextBox 26">
              <a:extLst>
                <a:ext uri="{FF2B5EF4-FFF2-40B4-BE49-F238E27FC236}">
                  <a16:creationId xmlns:a16="http://schemas.microsoft.com/office/drawing/2014/main" id="{B479081D-B3F0-A3F6-3D78-7F99DAAF4782}"/>
                </a:ext>
              </a:extLst>
            </p:cNvPr>
            <p:cNvSpPr txBox="1"/>
            <p:nvPr/>
          </p:nvSpPr>
          <p:spPr>
            <a:xfrm>
              <a:off x="6850618" y="950559"/>
              <a:ext cx="2996401" cy="570689"/>
            </a:xfrm>
            <a:prstGeom prst="rect">
              <a:avLst/>
            </a:prstGeom>
            <a:noFill/>
          </p:spPr>
          <p:txBody>
            <a:bodyPr wrap="none" rtlCol="0" anchor="ctr">
              <a:spAutoFit/>
            </a:bodyPr>
            <a:lstStyle/>
            <a:p>
              <a:pPr>
                <a:lnSpc>
                  <a:spcPct val="120000"/>
                </a:lnSpc>
              </a:pPr>
              <a:r>
                <a:rPr lang="en-US" altLang="zh-CN">
                  <a:solidFill>
                    <a:srgbClr val="666464"/>
                  </a:solidFill>
                </a:rPr>
                <a:t>Delhi – Elastic Net</a:t>
              </a:r>
              <a:endParaRPr lang="zh-CN" altLang="en-US">
                <a:solidFill>
                  <a:srgbClr val="666464"/>
                </a:solidFill>
              </a:endParaRPr>
            </a:p>
          </p:txBody>
        </p:sp>
      </p:grpSp>
      <p:grpSp>
        <p:nvGrpSpPr>
          <p:cNvPr id="32" name="Group 31">
            <a:extLst>
              <a:ext uri="{FF2B5EF4-FFF2-40B4-BE49-F238E27FC236}">
                <a16:creationId xmlns:a16="http://schemas.microsoft.com/office/drawing/2014/main" id="{41E207F6-369B-6223-1416-BCA3E9FCA49B}"/>
              </a:ext>
            </a:extLst>
          </p:cNvPr>
          <p:cNvGrpSpPr/>
          <p:nvPr/>
        </p:nvGrpSpPr>
        <p:grpSpPr>
          <a:xfrm>
            <a:off x="6184374" y="3034790"/>
            <a:ext cx="2808434" cy="2292895"/>
            <a:chOff x="7588397" y="901829"/>
            <a:chExt cx="4065712" cy="3319376"/>
          </a:xfrm>
        </p:grpSpPr>
        <p:pic>
          <p:nvPicPr>
            <p:cNvPr id="30" name="Picture 29">
              <a:extLst>
                <a:ext uri="{FF2B5EF4-FFF2-40B4-BE49-F238E27FC236}">
                  <a16:creationId xmlns:a16="http://schemas.microsoft.com/office/drawing/2014/main" id="{EECF0FC8-C0D3-56ED-FE8A-2D63FD9814E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7588397" y="1381750"/>
              <a:ext cx="4065587" cy="2839455"/>
            </a:xfrm>
            <a:prstGeom prst="rect">
              <a:avLst/>
            </a:prstGeom>
          </p:spPr>
        </p:pic>
        <p:sp>
          <p:nvSpPr>
            <p:cNvPr id="31" name="TextBox 30">
              <a:extLst>
                <a:ext uri="{FF2B5EF4-FFF2-40B4-BE49-F238E27FC236}">
                  <a16:creationId xmlns:a16="http://schemas.microsoft.com/office/drawing/2014/main" id="{C71C2A60-22DD-BFAB-663C-9DD27B653AF3}"/>
                </a:ext>
              </a:extLst>
            </p:cNvPr>
            <p:cNvSpPr txBox="1"/>
            <p:nvPr/>
          </p:nvSpPr>
          <p:spPr>
            <a:xfrm>
              <a:off x="7803619" y="901829"/>
              <a:ext cx="3850490" cy="570690"/>
            </a:xfrm>
            <a:prstGeom prst="rect">
              <a:avLst/>
            </a:prstGeom>
            <a:noFill/>
          </p:spPr>
          <p:txBody>
            <a:bodyPr wrap="none" rtlCol="0" anchor="ctr">
              <a:spAutoFit/>
            </a:bodyPr>
            <a:lstStyle/>
            <a:p>
              <a:pPr>
                <a:lnSpc>
                  <a:spcPct val="120000"/>
                </a:lnSpc>
              </a:pPr>
              <a:r>
                <a:rPr lang="en-US" altLang="zh-CN">
                  <a:solidFill>
                    <a:srgbClr val="666464"/>
                  </a:solidFill>
                </a:rPr>
                <a:t>Delhi – Regression Tree</a:t>
              </a:r>
              <a:endParaRPr lang="zh-CN" altLang="en-US">
                <a:solidFill>
                  <a:srgbClr val="666464"/>
                </a:solidFill>
              </a:endParaRPr>
            </a:p>
          </p:txBody>
        </p:sp>
      </p:grpSp>
    </p:spTree>
    <p:extLst>
      <p:ext uri="{BB962C8B-B14F-4D97-AF65-F5344CB8AC3E}">
        <p14:creationId xmlns:p14="http://schemas.microsoft.com/office/powerpoint/2010/main" val="189115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bwMode="auto">
          <a:xfrm>
            <a:off x="1790695" y="2011978"/>
            <a:ext cx="8607434" cy="3124324"/>
          </a:xfrm>
          <a:custGeom>
            <a:avLst/>
            <a:gdLst>
              <a:gd name="connsiteX0" fmla="*/ 1374139 w 7768945"/>
              <a:gd name="connsiteY0" fmla="*/ 0 h 2819970"/>
              <a:gd name="connsiteX1" fmla="*/ 1409986 w 7768945"/>
              <a:gd name="connsiteY1" fmla="*/ 0 h 2819970"/>
              <a:gd name="connsiteX2" fmla="*/ 1447671 w 7768945"/>
              <a:gd name="connsiteY2" fmla="*/ 0 h 2819970"/>
              <a:gd name="connsiteX3" fmla="*/ 1483519 w 7768945"/>
              <a:gd name="connsiteY3" fmla="*/ 1838 h 2819970"/>
              <a:gd name="connsiteX4" fmla="*/ 1518446 w 7768945"/>
              <a:gd name="connsiteY4" fmla="*/ 3677 h 2819970"/>
              <a:gd name="connsiteX5" fmla="*/ 1555212 w 7768945"/>
              <a:gd name="connsiteY5" fmla="*/ 6434 h 2819970"/>
              <a:gd name="connsiteX6" fmla="*/ 1590140 w 7768945"/>
              <a:gd name="connsiteY6" fmla="*/ 11030 h 2819970"/>
              <a:gd name="connsiteX7" fmla="*/ 1625987 w 7768945"/>
              <a:gd name="connsiteY7" fmla="*/ 16545 h 2819970"/>
              <a:gd name="connsiteX8" fmla="*/ 1659996 w 7768945"/>
              <a:gd name="connsiteY8" fmla="*/ 21141 h 2819970"/>
              <a:gd name="connsiteX9" fmla="*/ 1694005 w 7768945"/>
              <a:gd name="connsiteY9" fmla="*/ 28494 h 2819970"/>
              <a:gd name="connsiteX10" fmla="*/ 1728933 w 7768945"/>
              <a:gd name="connsiteY10" fmla="*/ 35847 h 2819970"/>
              <a:gd name="connsiteX11" fmla="*/ 1762942 w 7768945"/>
              <a:gd name="connsiteY11" fmla="*/ 44120 h 2819970"/>
              <a:gd name="connsiteX12" fmla="*/ 1796032 w 7768945"/>
              <a:gd name="connsiteY12" fmla="*/ 54230 h 2819970"/>
              <a:gd name="connsiteX13" fmla="*/ 1829121 w 7768945"/>
              <a:gd name="connsiteY13" fmla="*/ 63422 h 2819970"/>
              <a:gd name="connsiteX14" fmla="*/ 1863130 w 7768945"/>
              <a:gd name="connsiteY14" fmla="*/ 74452 h 2819970"/>
              <a:gd name="connsiteX15" fmla="*/ 1895301 w 7768945"/>
              <a:gd name="connsiteY15" fmla="*/ 85482 h 2819970"/>
              <a:gd name="connsiteX16" fmla="*/ 1927471 w 7768945"/>
              <a:gd name="connsiteY16" fmla="*/ 98350 h 2819970"/>
              <a:gd name="connsiteX17" fmla="*/ 1959641 w 7768945"/>
              <a:gd name="connsiteY17" fmla="*/ 110299 h 2819970"/>
              <a:gd name="connsiteX18" fmla="*/ 1990893 w 7768945"/>
              <a:gd name="connsiteY18" fmla="*/ 124086 h 2819970"/>
              <a:gd name="connsiteX19" fmla="*/ 2021225 w 7768945"/>
              <a:gd name="connsiteY19" fmla="*/ 138793 h 2819970"/>
              <a:gd name="connsiteX20" fmla="*/ 2052476 w 7768945"/>
              <a:gd name="connsiteY20" fmla="*/ 153499 h 2819970"/>
              <a:gd name="connsiteX21" fmla="*/ 2081889 w 7768945"/>
              <a:gd name="connsiteY21" fmla="*/ 170044 h 2819970"/>
              <a:gd name="connsiteX22" fmla="*/ 2112221 w 7768945"/>
              <a:gd name="connsiteY22" fmla="*/ 187508 h 2819970"/>
              <a:gd name="connsiteX23" fmla="*/ 2141634 w 7768945"/>
              <a:gd name="connsiteY23" fmla="*/ 204053 h 2819970"/>
              <a:gd name="connsiteX24" fmla="*/ 2170128 w 7768945"/>
              <a:gd name="connsiteY24" fmla="*/ 222436 h 2819970"/>
              <a:gd name="connsiteX25" fmla="*/ 2198622 w 7768945"/>
              <a:gd name="connsiteY25" fmla="*/ 240819 h 2819970"/>
              <a:gd name="connsiteX26" fmla="*/ 2227116 w 7768945"/>
              <a:gd name="connsiteY26" fmla="*/ 259202 h 2819970"/>
              <a:gd name="connsiteX27" fmla="*/ 2253771 w 7768945"/>
              <a:gd name="connsiteY27" fmla="*/ 280343 h 2819970"/>
              <a:gd name="connsiteX28" fmla="*/ 2281346 w 7768945"/>
              <a:gd name="connsiteY28" fmla="*/ 300564 h 2819970"/>
              <a:gd name="connsiteX29" fmla="*/ 2308002 w 7768945"/>
              <a:gd name="connsiteY29" fmla="*/ 322624 h 2819970"/>
              <a:gd name="connsiteX30" fmla="*/ 2332819 w 7768945"/>
              <a:gd name="connsiteY30" fmla="*/ 343764 h 2819970"/>
              <a:gd name="connsiteX31" fmla="*/ 2358555 w 7768945"/>
              <a:gd name="connsiteY31" fmla="*/ 366743 h 2819970"/>
              <a:gd name="connsiteX32" fmla="*/ 2383372 w 7768945"/>
              <a:gd name="connsiteY32" fmla="*/ 388803 h 2819970"/>
              <a:gd name="connsiteX33" fmla="*/ 2407270 w 7768945"/>
              <a:gd name="connsiteY33" fmla="*/ 412701 h 2819970"/>
              <a:gd name="connsiteX34" fmla="*/ 2431169 w 7768945"/>
              <a:gd name="connsiteY34" fmla="*/ 436599 h 2819970"/>
              <a:gd name="connsiteX35" fmla="*/ 2455067 w 7768945"/>
              <a:gd name="connsiteY35" fmla="*/ 461416 h 2819970"/>
              <a:gd name="connsiteX36" fmla="*/ 2477126 w 7768945"/>
              <a:gd name="connsiteY36" fmla="*/ 487153 h 2819970"/>
              <a:gd name="connsiteX37" fmla="*/ 2498267 w 7768945"/>
              <a:gd name="connsiteY37" fmla="*/ 513808 h 2819970"/>
              <a:gd name="connsiteX38" fmla="*/ 2520327 w 7768945"/>
              <a:gd name="connsiteY38" fmla="*/ 539545 h 2819970"/>
              <a:gd name="connsiteX39" fmla="*/ 2540548 w 7768945"/>
              <a:gd name="connsiteY39" fmla="*/ 566200 h 2819970"/>
              <a:gd name="connsiteX40" fmla="*/ 2560770 w 7768945"/>
              <a:gd name="connsiteY40" fmla="*/ 593775 h 2819970"/>
              <a:gd name="connsiteX41" fmla="*/ 2580072 w 7768945"/>
              <a:gd name="connsiteY41" fmla="*/ 621349 h 2819970"/>
              <a:gd name="connsiteX42" fmla="*/ 2598455 w 7768945"/>
              <a:gd name="connsiteY42" fmla="*/ 649843 h 2819970"/>
              <a:gd name="connsiteX43" fmla="*/ 2615919 w 7768945"/>
              <a:gd name="connsiteY43" fmla="*/ 679256 h 2819970"/>
              <a:gd name="connsiteX44" fmla="*/ 2634302 w 7768945"/>
              <a:gd name="connsiteY44" fmla="*/ 708669 h 2819970"/>
              <a:gd name="connsiteX45" fmla="*/ 2650847 w 7768945"/>
              <a:gd name="connsiteY45" fmla="*/ 738082 h 2819970"/>
              <a:gd name="connsiteX46" fmla="*/ 2666473 w 7768945"/>
              <a:gd name="connsiteY46" fmla="*/ 768414 h 2819970"/>
              <a:gd name="connsiteX47" fmla="*/ 2682098 w 7768945"/>
              <a:gd name="connsiteY47" fmla="*/ 798747 h 2819970"/>
              <a:gd name="connsiteX48" fmla="*/ 2695886 w 7768945"/>
              <a:gd name="connsiteY48" fmla="*/ 829998 h 2819970"/>
              <a:gd name="connsiteX49" fmla="*/ 2709673 w 7768945"/>
              <a:gd name="connsiteY49" fmla="*/ 861249 h 2819970"/>
              <a:gd name="connsiteX50" fmla="*/ 2723460 w 7768945"/>
              <a:gd name="connsiteY50" fmla="*/ 892500 h 2819970"/>
              <a:gd name="connsiteX51" fmla="*/ 2734490 w 7768945"/>
              <a:gd name="connsiteY51" fmla="*/ 924671 h 2819970"/>
              <a:gd name="connsiteX52" fmla="*/ 2746439 w 7768945"/>
              <a:gd name="connsiteY52" fmla="*/ 956841 h 2819970"/>
              <a:gd name="connsiteX53" fmla="*/ 2757469 w 7768945"/>
              <a:gd name="connsiteY53" fmla="*/ 990850 h 2819970"/>
              <a:gd name="connsiteX54" fmla="*/ 2767580 w 7768945"/>
              <a:gd name="connsiteY54" fmla="*/ 1023940 h 2819970"/>
              <a:gd name="connsiteX55" fmla="*/ 2775852 w 7768945"/>
              <a:gd name="connsiteY55" fmla="*/ 1057029 h 2819970"/>
              <a:gd name="connsiteX56" fmla="*/ 2785044 w 7768945"/>
              <a:gd name="connsiteY56" fmla="*/ 1091957 h 2819970"/>
              <a:gd name="connsiteX57" fmla="*/ 2791478 w 7768945"/>
              <a:gd name="connsiteY57" fmla="*/ 1125966 h 2819970"/>
              <a:gd name="connsiteX58" fmla="*/ 2798831 w 7768945"/>
              <a:gd name="connsiteY58" fmla="*/ 1159975 h 2819970"/>
              <a:gd name="connsiteX59" fmla="*/ 2804346 w 7768945"/>
              <a:gd name="connsiteY59" fmla="*/ 1195822 h 2819970"/>
              <a:gd name="connsiteX60" fmla="*/ 2808942 w 7768945"/>
              <a:gd name="connsiteY60" fmla="*/ 1230750 h 2819970"/>
              <a:gd name="connsiteX61" fmla="*/ 2813538 w 7768945"/>
              <a:gd name="connsiteY61" fmla="*/ 1265678 h 2819970"/>
              <a:gd name="connsiteX62" fmla="*/ 2816295 w 7768945"/>
              <a:gd name="connsiteY62" fmla="*/ 1301525 h 2819970"/>
              <a:gd name="connsiteX63" fmla="*/ 2819053 w 7768945"/>
              <a:gd name="connsiteY63" fmla="*/ 1337372 h 2819970"/>
              <a:gd name="connsiteX64" fmla="*/ 2819972 w 7768945"/>
              <a:gd name="connsiteY64" fmla="*/ 1374138 h 2819970"/>
              <a:gd name="connsiteX65" fmla="*/ 2820891 w 7768945"/>
              <a:gd name="connsiteY65" fmla="*/ 1409985 h 2819970"/>
              <a:gd name="connsiteX66" fmla="*/ 2819971 w 7768945"/>
              <a:gd name="connsiteY66" fmla="*/ 1409985 h 2819970"/>
              <a:gd name="connsiteX67" fmla="*/ 2819971 w 7768945"/>
              <a:gd name="connsiteY67" fmla="*/ 1437560 h 2819970"/>
              <a:gd name="connsiteX68" fmla="*/ 2821810 w 7768945"/>
              <a:gd name="connsiteY68" fmla="*/ 1465134 h 2819970"/>
              <a:gd name="connsiteX69" fmla="*/ 2822729 w 7768945"/>
              <a:gd name="connsiteY69" fmla="*/ 1492709 h 2819970"/>
              <a:gd name="connsiteX70" fmla="*/ 2826405 w 7768945"/>
              <a:gd name="connsiteY70" fmla="*/ 1518446 h 2819970"/>
              <a:gd name="connsiteX71" fmla="*/ 2829163 w 7768945"/>
              <a:gd name="connsiteY71" fmla="*/ 1545101 h 2819970"/>
              <a:gd name="connsiteX72" fmla="*/ 2832839 w 7768945"/>
              <a:gd name="connsiteY72" fmla="*/ 1571757 h 2819970"/>
              <a:gd name="connsiteX73" fmla="*/ 2836516 w 7768945"/>
              <a:gd name="connsiteY73" fmla="*/ 1598412 h 2819970"/>
              <a:gd name="connsiteX74" fmla="*/ 2842031 w 7768945"/>
              <a:gd name="connsiteY74" fmla="*/ 1624148 h 2819970"/>
              <a:gd name="connsiteX75" fmla="*/ 2847546 w 7768945"/>
              <a:gd name="connsiteY75" fmla="*/ 1649885 h 2819970"/>
              <a:gd name="connsiteX76" fmla="*/ 2853061 w 7768945"/>
              <a:gd name="connsiteY76" fmla="*/ 1675621 h 2819970"/>
              <a:gd name="connsiteX77" fmla="*/ 2860414 w 7768945"/>
              <a:gd name="connsiteY77" fmla="*/ 1701358 h 2819970"/>
              <a:gd name="connsiteX78" fmla="*/ 2867767 w 7768945"/>
              <a:gd name="connsiteY78" fmla="*/ 1726175 h 2819970"/>
              <a:gd name="connsiteX79" fmla="*/ 2876040 w 7768945"/>
              <a:gd name="connsiteY79" fmla="*/ 1750992 h 2819970"/>
              <a:gd name="connsiteX80" fmla="*/ 2885231 w 7768945"/>
              <a:gd name="connsiteY80" fmla="*/ 1775809 h 2819970"/>
              <a:gd name="connsiteX81" fmla="*/ 2893504 w 7768945"/>
              <a:gd name="connsiteY81" fmla="*/ 1799707 h 2819970"/>
              <a:gd name="connsiteX82" fmla="*/ 2903614 w 7768945"/>
              <a:gd name="connsiteY82" fmla="*/ 1824524 h 2819970"/>
              <a:gd name="connsiteX83" fmla="*/ 2914644 w 7768945"/>
              <a:gd name="connsiteY83" fmla="*/ 1848422 h 2819970"/>
              <a:gd name="connsiteX84" fmla="*/ 2924755 w 7768945"/>
              <a:gd name="connsiteY84" fmla="*/ 1871401 h 2819970"/>
              <a:gd name="connsiteX85" fmla="*/ 2936704 w 7768945"/>
              <a:gd name="connsiteY85" fmla="*/ 1894380 h 2819970"/>
              <a:gd name="connsiteX86" fmla="*/ 2948653 w 7768945"/>
              <a:gd name="connsiteY86" fmla="*/ 1916440 h 2819970"/>
              <a:gd name="connsiteX87" fmla="*/ 2961521 w 7768945"/>
              <a:gd name="connsiteY87" fmla="*/ 1939419 h 2819970"/>
              <a:gd name="connsiteX88" fmla="*/ 2974389 w 7768945"/>
              <a:gd name="connsiteY88" fmla="*/ 1961479 h 2819970"/>
              <a:gd name="connsiteX89" fmla="*/ 2987258 w 7768945"/>
              <a:gd name="connsiteY89" fmla="*/ 1983538 h 2819970"/>
              <a:gd name="connsiteX90" fmla="*/ 3001964 w 7768945"/>
              <a:gd name="connsiteY90" fmla="*/ 2004679 h 2819970"/>
              <a:gd name="connsiteX91" fmla="*/ 3015751 w 7768945"/>
              <a:gd name="connsiteY91" fmla="*/ 2024900 h 2819970"/>
              <a:gd name="connsiteX92" fmla="*/ 3031377 w 7768945"/>
              <a:gd name="connsiteY92" fmla="*/ 2046960 h 2819970"/>
              <a:gd name="connsiteX93" fmla="*/ 3047003 w 7768945"/>
              <a:gd name="connsiteY93" fmla="*/ 2066262 h 2819970"/>
              <a:gd name="connsiteX94" fmla="*/ 3063547 w 7768945"/>
              <a:gd name="connsiteY94" fmla="*/ 2087403 h 2819970"/>
              <a:gd name="connsiteX95" fmla="*/ 3080092 w 7768945"/>
              <a:gd name="connsiteY95" fmla="*/ 2105786 h 2819970"/>
              <a:gd name="connsiteX96" fmla="*/ 3096637 w 7768945"/>
              <a:gd name="connsiteY96" fmla="*/ 2125088 h 2819970"/>
              <a:gd name="connsiteX97" fmla="*/ 3114101 w 7768945"/>
              <a:gd name="connsiteY97" fmla="*/ 2143472 h 2819970"/>
              <a:gd name="connsiteX98" fmla="*/ 3131565 w 7768945"/>
              <a:gd name="connsiteY98" fmla="*/ 2162774 h 2819970"/>
              <a:gd name="connsiteX99" fmla="*/ 3149948 w 7768945"/>
              <a:gd name="connsiteY99" fmla="*/ 2180238 h 2819970"/>
              <a:gd name="connsiteX100" fmla="*/ 3169250 w 7768945"/>
              <a:gd name="connsiteY100" fmla="*/ 2197702 h 2819970"/>
              <a:gd name="connsiteX101" fmla="*/ 3187633 w 7768945"/>
              <a:gd name="connsiteY101" fmla="*/ 2214247 h 2819970"/>
              <a:gd name="connsiteX102" fmla="*/ 3206936 w 7768945"/>
              <a:gd name="connsiteY102" fmla="*/ 2230791 h 2819970"/>
              <a:gd name="connsiteX103" fmla="*/ 3227157 w 7768945"/>
              <a:gd name="connsiteY103" fmla="*/ 2246417 h 2819970"/>
              <a:gd name="connsiteX104" fmla="*/ 3247379 w 7768945"/>
              <a:gd name="connsiteY104" fmla="*/ 2262043 h 2819970"/>
              <a:gd name="connsiteX105" fmla="*/ 3267600 w 7768945"/>
              <a:gd name="connsiteY105" fmla="*/ 2276749 h 2819970"/>
              <a:gd name="connsiteX106" fmla="*/ 3289660 w 7768945"/>
              <a:gd name="connsiteY106" fmla="*/ 2291456 h 2819970"/>
              <a:gd name="connsiteX107" fmla="*/ 3310800 w 7768945"/>
              <a:gd name="connsiteY107" fmla="*/ 2306162 h 2819970"/>
              <a:gd name="connsiteX108" fmla="*/ 3332860 w 7768945"/>
              <a:gd name="connsiteY108" fmla="*/ 2319030 h 2819970"/>
              <a:gd name="connsiteX109" fmla="*/ 3354001 w 7768945"/>
              <a:gd name="connsiteY109" fmla="*/ 2332818 h 2819970"/>
              <a:gd name="connsiteX110" fmla="*/ 3376979 w 7768945"/>
              <a:gd name="connsiteY110" fmla="*/ 2345686 h 2819970"/>
              <a:gd name="connsiteX111" fmla="*/ 3399039 w 7768945"/>
              <a:gd name="connsiteY111" fmla="*/ 2357635 h 2819970"/>
              <a:gd name="connsiteX112" fmla="*/ 3422937 w 7768945"/>
              <a:gd name="connsiteY112" fmla="*/ 2369584 h 2819970"/>
              <a:gd name="connsiteX113" fmla="*/ 3445916 w 7768945"/>
              <a:gd name="connsiteY113" fmla="*/ 2379695 h 2819970"/>
              <a:gd name="connsiteX114" fmla="*/ 3469814 w 7768945"/>
              <a:gd name="connsiteY114" fmla="*/ 2389805 h 2819970"/>
              <a:gd name="connsiteX115" fmla="*/ 3494631 w 7768945"/>
              <a:gd name="connsiteY115" fmla="*/ 2399916 h 2819970"/>
              <a:gd name="connsiteX116" fmla="*/ 3517610 w 7768945"/>
              <a:gd name="connsiteY116" fmla="*/ 2409108 h 2819970"/>
              <a:gd name="connsiteX117" fmla="*/ 3543347 w 7768945"/>
              <a:gd name="connsiteY117" fmla="*/ 2418299 h 2819970"/>
              <a:gd name="connsiteX118" fmla="*/ 3568164 w 7768945"/>
              <a:gd name="connsiteY118" fmla="*/ 2425652 h 2819970"/>
              <a:gd name="connsiteX119" fmla="*/ 3592981 w 7768945"/>
              <a:gd name="connsiteY119" fmla="*/ 2433006 h 2819970"/>
              <a:gd name="connsiteX120" fmla="*/ 3617798 w 7768945"/>
              <a:gd name="connsiteY120" fmla="*/ 2439440 h 2819970"/>
              <a:gd name="connsiteX121" fmla="*/ 3644454 w 7768945"/>
              <a:gd name="connsiteY121" fmla="*/ 2446793 h 2819970"/>
              <a:gd name="connsiteX122" fmla="*/ 3669271 w 7768945"/>
              <a:gd name="connsiteY122" fmla="*/ 2452308 h 2819970"/>
              <a:gd name="connsiteX123" fmla="*/ 3695926 w 7768945"/>
              <a:gd name="connsiteY123" fmla="*/ 2457823 h 2819970"/>
              <a:gd name="connsiteX124" fmla="*/ 3721663 w 7768945"/>
              <a:gd name="connsiteY124" fmla="*/ 2461499 h 2819970"/>
              <a:gd name="connsiteX125" fmla="*/ 3748318 w 7768945"/>
              <a:gd name="connsiteY125" fmla="*/ 2465176 h 2819970"/>
              <a:gd name="connsiteX126" fmla="*/ 3775893 w 7768945"/>
              <a:gd name="connsiteY126" fmla="*/ 2467934 h 2819970"/>
              <a:gd name="connsiteX127" fmla="*/ 3801629 w 7768945"/>
              <a:gd name="connsiteY127" fmla="*/ 2469772 h 2819970"/>
              <a:gd name="connsiteX128" fmla="*/ 3829204 w 7768945"/>
              <a:gd name="connsiteY128" fmla="*/ 2472529 h 2819970"/>
              <a:gd name="connsiteX129" fmla="*/ 3856779 w 7768945"/>
              <a:gd name="connsiteY129" fmla="*/ 2473448 h 2819970"/>
              <a:gd name="connsiteX130" fmla="*/ 3884353 w 7768945"/>
              <a:gd name="connsiteY130" fmla="*/ 2474368 h 2819970"/>
              <a:gd name="connsiteX131" fmla="*/ 3911928 w 7768945"/>
              <a:gd name="connsiteY131" fmla="*/ 2473448 h 2819970"/>
              <a:gd name="connsiteX132" fmla="*/ 3939503 w 7768945"/>
              <a:gd name="connsiteY132" fmla="*/ 2472529 h 2819970"/>
              <a:gd name="connsiteX133" fmla="*/ 3965239 w 7768945"/>
              <a:gd name="connsiteY133" fmla="*/ 2469772 h 2819970"/>
              <a:gd name="connsiteX134" fmla="*/ 3992814 w 7768945"/>
              <a:gd name="connsiteY134" fmla="*/ 2467934 h 2819970"/>
              <a:gd name="connsiteX135" fmla="*/ 4019469 w 7768945"/>
              <a:gd name="connsiteY135" fmla="*/ 2465176 h 2819970"/>
              <a:gd name="connsiteX136" fmla="*/ 4046125 w 7768945"/>
              <a:gd name="connsiteY136" fmla="*/ 2461499 h 2819970"/>
              <a:gd name="connsiteX137" fmla="*/ 4072780 w 7768945"/>
              <a:gd name="connsiteY137" fmla="*/ 2457823 h 2819970"/>
              <a:gd name="connsiteX138" fmla="*/ 4097597 w 7768945"/>
              <a:gd name="connsiteY138" fmla="*/ 2452308 h 2819970"/>
              <a:gd name="connsiteX139" fmla="*/ 4124253 w 7768945"/>
              <a:gd name="connsiteY139" fmla="*/ 2446793 h 2819970"/>
              <a:gd name="connsiteX140" fmla="*/ 4149989 w 7768945"/>
              <a:gd name="connsiteY140" fmla="*/ 2439440 h 2819970"/>
              <a:gd name="connsiteX141" fmla="*/ 4175726 w 7768945"/>
              <a:gd name="connsiteY141" fmla="*/ 2433006 h 2819970"/>
              <a:gd name="connsiteX142" fmla="*/ 4200543 w 7768945"/>
              <a:gd name="connsiteY142" fmla="*/ 2425652 h 2819970"/>
              <a:gd name="connsiteX143" fmla="*/ 4225360 w 7768945"/>
              <a:gd name="connsiteY143" fmla="*/ 2418299 h 2819970"/>
              <a:gd name="connsiteX144" fmla="*/ 4250177 w 7768945"/>
              <a:gd name="connsiteY144" fmla="*/ 2409108 h 2819970"/>
              <a:gd name="connsiteX145" fmla="*/ 4274075 w 7768945"/>
              <a:gd name="connsiteY145" fmla="*/ 2399916 h 2819970"/>
              <a:gd name="connsiteX146" fmla="*/ 4297973 w 7768945"/>
              <a:gd name="connsiteY146" fmla="*/ 2389805 h 2819970"/>
              <a:gd name="connsiteX147" fmla="*/ 4320952 w 7768945"/>
              <a:gd name="connsiteY147" fmla="*/ 2379695 h 2819970"/>
              <a:gd name="connsiteX148" fmla="*/ 4344850 w 7768945"/>
              <a:gd name="connsiteY148" fmla="*/ 2369584 h 2819970"/>
              <a:gd name="connsiteX149" fmla="*/ 4368748 w 7768945"/>
              <a:gd name="connsiteY149" fmla="*/ 2357635 h 2819970"/>
              <a:gd name="connsiteX150" fmla="*/ 4390808 w 7768945"/>
              <a:gd name="connsiteY150" fmla="*/ 2345686 h 2819970"/>
              <a:gd name="connsiteX151" fmla="*/ 4413787 w 7768945"/>
              <a:gd name="connsiteY151" fmla="*/ 2332818 h 2819970"/>
              <a:gd name="connsiteX152" fmla="*/ 4435847 w 7768945"/>
              <a:gd name="connsiteY152" fmla="*/ 2319030 h 2819970"/>
              <a:gd name="connsiteX153" fmla="*/ 4457906 w 7768945"/>
              <a:gd name="connsiteY153" fmla="*/ 2306162 h 2819970"/>
              <a:gd name="connsiteX154" fmla="*/ 4479047 w 7768945"/>
              <a:gd name="connsiteY154" fmla="*/ 2291456 h 2819970"/>
              <a:gd name="connsiteX155" fmla="*/ 4499268 w 7768945"/>
              <a:gd name="connsiteY155" fmla="*/ 2276749 h 2819970"/>
              <a:gd name="connsiteX156" fmla="*/ 4520409 w 7768945"/>
              <a:gd name="connsiteY156" fmla="*/ 2262043 h 2819970"/>
              <a:gd name="connsiteX157" fmla="*/ 4540630 w 7768945"/>
              <a:gd name="connsiteY157" fmla="*/ 2246417 h 2819970"/>
              <a:gd name="connsiteX158" fmla="*/ 4560852 w 7768945"/>
              <a:gd name="connsiteY158" fmla="*/ 2230791 h 2819970"/>
              <a:gd name="connsiteX159" fmla="*/ 4580154 w 7768945"/>
              <a:gd name="connsiteY159" fmla="*/ 2214247 h 2819970"/>
              <a:gd name="connsiteX160" fmla="*/ 4599456 w 7768945"/>
              <a:gd name="connsiteY160" fmla="*/ 2197702 h 2819970"/>
              <a:gd name="connsiteX161" fmla="*/ 4617839 w 7768945"/>
              <a:gd name="connsiteY161" fmla="*/ 2180238 h 2819970"/>
              <a:gd name="connsiteX162" fmla="*/ 4636223 w 7768945"/>
              <a:gd name="connsiteY162" fmla="*/ 2162774 h 2819970"/>
              <a:gd name="connsiteX163" fmla="*/ 4654606 w 7768945"/>
              <a:gd name="connsiteY163" fmla="*/ 2143472 h 2819970"/>
              <a:gd name="connsiteX164" fmla="*/ 4671150 w 7768945"/>
              <a:gd name="connsiteY164" fmla="*/ 2125088 h 2819970"/>
              <a:gd name="connsiteX165" fmla="*/ 4688614 w 7768945"/>
              <a:gd name="connsiteY165" fmla="*/ 2105786 h 2819970"/>
              <a:gd name="connsiteX166" fmla="*/ 4704240 w 7768945"/>
              <a:gd name="connsiteY166" fmla="*/ 2087403 h 2819970"/>
              <a:gd name="connsiteX167" fmla="*/ 4720785 w 7768945"/>
              <a:gd name="connsiteY167" fmla="*/ 2066262 h 2819970"/>
              <a:gd name="connsiteX168" fmla="*/ 4736411 w 7768945"/>
              <a:gd name="connsiteY168" fmla="*/ 2046960 h 2819970"/>
              <a:gd name="connsiteX169" fmla="*/ 4751117 w 7768945"/>
              <a:gd name="connsiteY169" fmla="*/ 2024900 h 2819970"/>
              <a:gd name="connsiteX170" fmla="*/ 4765823 w 7768945"/>
              <a:gd name="connsiteY170" fmla="*/ 2004679 h 2819970"/>
              <a:gd name="connsiteX171" fmla="*/ 4779611 w 7768945"/>
              <a:gd name="connsiteY171" fmla="*/ 1983538 h 2819970"/>
              <a:gd name="connsiteX172" fmla="*/ 4793398 w 7768945"/>
              <a:gd name="connsiteY172" fmla="*/ 1961479 h 2819970"/>
              <a:gd name="connsiteX173" fmla="*/ 4806266 w 7768945"/>
              <a:gd name="connsiteY173" fmla="*/ 1939419 h 2819970"/>
              <a:gd name="connsiteX174" fmla="*/ 4819134 w 7768945"/>
              <a:gd name="connsiteY174" fmla="*/ 1916440 h 2819970"/>
              <a:gd name="connsiteX175" fmla="*/ 4832003 w 7768945"/>
              <a:gd name="connsiteY175" fmla="*/ 1894380 h 2819970"/>
              <a:gd name="connsiteX176" fmla="*/ 4843033 w 7768945"/>
              <a:gd name="connsiteY176" fmla="*/ 1871401 h 2819970"/>
              <a:gd name="connsiteX177" fmla="*/ 4853143 w 7768945"/>
              <a:gd name="connsiteY177" fmla="*/ 1848422 h 2819970"/>
              <a:gd name="connsiteX178" fmla="*/ 4864173 w 7768945"/>
              <a:gd name="connsiteY178" fmla="*/ 1824524 h 2819970"/>
              <a:gd name="connsiteX179" fmla="*/ 4874284 w 7768945"/>
              <a:gd name="connsiteY179" fmla="*/ 1799707 h 2819970"/>
              <a:gd name="connsiteX180" fmla="*/ 4882556 w 7768945"/>
              <a:gd name="connsiteY180" fmla="*/ 1775809 h 2819970"/>
              <a:gd name="connsiteX181" fmla="*/ 4891748 w 7768945"/>
              <a:gd name="connsiteY181" fmla="*/ 1750992 h 2819970"/>
              <a:gd name="connsiteX182" fmla="*/ 4899101 w 7768945"/>
              <a:gd name="connsiteY182" fmla="*/ 1726175 h 2819970"/>
              <a:gd name="connsiteX183" fmla="*/ 4907373 w 7768945"/>
              <a:gd name="connsiteY183" fmla="*/ 1701358 h 2819970"/>
              <a:gd name="connsiteX184" fmla="*/ 4913808 w 7768945"/>
              <a:gd name="connsiteY184" fmla="*/ 1675621 h 2819970"/>
              <a:gd name="connsiteX185" fmla="*/ 4920242 w 7768945"/>
              <a:gd name="connsiteY185" fmla="*/ 1649885 h 2819970"/>
              <a:gd name="connsiteX186" fmla="*/ 4925757 w 7768945"/>
              <a:gd name="connsiteY186" fmla="*/ 1624148 h 2819970"/>
              <a:gd name="connsiteX187" fmla="*/ 4930352 w 7768945"/>
              <a:gd name="connsiteY187" fmla="*/ 1598412 h 2819970"/>
              <a:gd name="connsiteX188" fmla="*/ 4935867 w 7768945"/>
              <a:gd name="connsiteY188" fmla="*/ 1571757 h 2819970"/>
              <a:gd name="connsiteX189" fmla="*/ 4939544 w 7768945"/>
              <a:gd name="connsiteY189" fmla="*/ 1545101 h 2819970"/>
              <a:gd name="connsiteX190" fmla="*/ 4942301 w 7768945"/>
              <a:gd name="connsiteY190" fmla="*/ 1518446 h 2819970"/>
              <a:gd name="connsiteX191" fmla="*/ 4944140 w 7768945"/>
              <a:gd name="connsiteY191" fmla="*/ 1492709 h 2819970"/>
              <a:gd name="connsiteX192" fmla="*/ 4946897 w 7768945"/>
              <a:gd name="connsiteY192" fmla="*/ 1465134 h 2819970"/>
              <a:gd name="connsiteX193" fmla="*/ 4947816 w 7768945"/>
              <a:gd name="connsiteY193" fmla="*/ 1437560 h 2819970"/>
              <a:gd name="connsiteX194" fmla="*/ 4947816 w 7768945"/>
              <a:gd name="connsiteY194" fmla="*/ 1409985 h 2819970"/>
              <a:gd name="connsiteX195" fmla="*/ 4948056 w 7768945"/>
              <a:gd name="connsiteY195" fmla="*/ 1409985 h 2819970"/>
              <a:gd name="connsiteX196" fmla="*/ 4948975 w 7768945"/>
              <a:gd name="connsiteY196" fmla="*/ 1374138 h 2819970"/>
              <a:gd name="connsiteX197" fmla="*/ 4949895 w 7768945"/>
              <a:gd name="connsiteY197" fmla="*/ 1337372 h 2819970"/>
              <a:gd name="connsiteX198" fmla="*/ 4952652 w 7768945"/>
              <a:gd name="connsiteY198" fmla="*/ 1301525 h 2819970"/>
              <a:gd name="connsiteX199" fmla="*/ 4956329 w 7768945"/>
              <a:gd name="connsiteY199" fmla="*/ 1265678 h 2819970"/>
              <a:gd name="connsiteX200" fmla="*/ 4960005 w 7768945"/>
              <a:gd name="connsiteY200" fmla="*/ 1230750 h 2819970"/>
              <a:gd name="connsiteX201" fmla="*/ 4964601 w 7768945"/>
              <a:gd name="connsiteY201" fmla="*/ 1195822 h 2819970"/>
              <a:gd name="connsiteX202" fmla="*/ 4971035 w 7768945"/>
              <a:gd name="connsiteY202" fmla="*/ 1159975 h 2819970"/>
              <a:gd name="connsiteX203" fmla="*/ 4977469 w 7768945"/>
              <a:gd name="connsiteY203" fmla="*/ 1125966 h 2819970"/>
              <a:gd name="connsiteX204" fmla="*/ 4983903 w 7768945"/>
              <a:gd name="connsiteY204" fmla="*/ 1091957 h 2819970"/>
              <a:gd name="connsiteX205" fmla="*/ 4993095 w 7768945"/>
              <a:gd name="connsiteY205" fmla="*/ 1057029 h 2819970"/>
              <a:gd name="connsiteX206" fmla="*/ 5002286 w 7768945"/>
              <a:gd name="connsiteY206" fmla="*/ 1023940 h 2819970"/>
              <a:gd name="connsiteX207" fmla="*/ 5011478 w 7768945"/>
              <a:gd name="connsiteY207" fmla="*/ 990850 h 2819970"/>
              <a:gd name="connsiteX208" fmla="*/ 5022508 w 7768945"/>
              <a:gd name="connsiteY208" fmla="*/ 956841 h 2819970"/>
              <a:gd name="connsiteX209" fmla="*/ 5034457 w 7768945"/>
              <a:gd name="connsiteY209" fmla="*/ 924671 h 2819970"/>
              <a:gd name="connsiteX210" fmla="*/ 5046406 w 7768945"/>
              <a:gd name="connsiteY210" fmla="*/ 892500 h 2819970"/>
              <a:gd name="connsiteX211" fmla="*/ 5058355 w 7768945"/>
              <a:gd name="connsiteY211" fmla="*/ 861249 h 2819970"/>
              <a:gd name="connsiteX212" fmla="*/ 5072142 w 7768945"/>
              <a:gd name="connsiteY212" fmla="*/ 829998 h 2819970"/>
              <a:gd name="connsiteX213" fmla="*/ 5086849 w 7768945"/>
              <a:gd name="connsiteY213" fmla="*/ 798747 h 2819970"/>
              <a:gd name="connsiteX214" fmla="*/ 5102474 w 7768945"/>
              <a:gd name="connsiteY214" fmla="*/ 768414 h 2819970"/>
              <a:gd name="connsiteX215" fmla="*/ 5118100 w 7768945"/>
              <a:gd name="connsiteY215" fmla="*/ 738082 h 2819970"/>
              <a:gd name="connsiteX216" fmla="*/ 5135564 w 7768945"/>
              <a:gd name="connsiteY216" fmla="*/ 708669 h 2819970"/>
              <a:gd name="connsiteX217" fmla="*/ 5153028 w 7768945"/>
              <a:gd name="connsiteY217" fmla="*/ 679256 h 2819970"/>
              <a:gd name="connsiteX218" fmla="*/ 5170492 w 7768945"/>
              <a:gd name="connsiteY218" fmla="*/ 649843 h 2819970"/>
              <a:gd name="connsiteX219" fmla="*/ 5188875 w 7768945"/>
              <a:gd name="connsiteY219" fmla="*/ 621349 h 2819970"/>
              <a:gd name="connsiteX220" fmla="*/ 5209096 w 7768945"/>
              <a:gd name="connsiteY220" fmla="*/ 593775 h 2819970"/>
              <a:gd name="connsiteX221" fmla="*/ 5228399 w 7768945"/>
              <a:gd name="connsiteY221" fmla="*/ 566200 h 2819970"/>
              <a:gd name="connsiteX222" fmla="*/ 5248620 w 7768945"/>
              <a:gd name="connsiteY222" fmla="*/ 539545 h 2819970"/>
              <a:gd name="connsiteX223" fmla="*/ 5270680 w 7768945"/>
              <a:gd name="connsiteY223" fmla="*/ 513808 h 2819970"/>
              <a:gd name="connsiteX224" fmla="*/ 5291820 w 7768945"/>
              <a:gd name="connsiteY224" fmla="*/ 487153 h 2819970"/>
              <a:gd name="connsiteX225" fmla="*/ 5314799 w 7768945"/>
              <a:gd name="connsiteY225" fmla="*/ 461416 h 2819970"/>
              <a:gd name="connsiteX226" fmla="*/ 5337778 w 7768945"/>
              <a:gd name="connsiteY226" fmla="*/ 436599 h 2819970"/>
              <a:gd name="connsiteX227" fmla="*/ 5361676 w 7768945"/>
              <a:gd name="connsiteY227" fmla="*/ 412701 h 2819970"/>
              <a:gd name="connsiteX228" fmla="*/ 5386494 w 7768945"/>
              <a:gd name="connsiteY228" fmla="*/ 388803 h 2819970"/>
              <a:gd name="connsiteX229" fmla="*/ 5410392 w 7768945"/>
              <a:gd name="connsiteY229" fmla="*/ 366743 h 2819970"/>
              <a:gd name="connsiteX230" fmla="*/ 5436128 w 7768945"/>
              <a:gd name="connsiteY230" fmla="*/ 343764 h 2819970"/>
              <a:gd name="connsiteX231" fmla="*/ 5461864 w 7768945"/>
              <a:gd name="connsiteY231" fmla="*/ 322624 h 2819970"/>
              <a:gd name="connsiteX232" fmla="*/ 5487601 w 7768945"/>
              <a:gd name="connsiteY232" fmla="*/ 300564 h 2819970"/>
              <a:gd name="connsiteX233" fmla="*/ 5514256 w 7768945"/>
              <a:gd name="connsiteY233" fmla="*/ 280343 h 2819970"/>
              <a:gd name="connsiteX234" fmla="*/ 5541831 w 7768945"/>
              <a:gd name="connsiteY234" fmla="*/ 259202 h 2819970"/>
              <a:gd name="connsiteX235" fmla="*/ 5570325 w 7768945"/>
              <a:gd name="connsiteY235" fmla="*/ 240819 h 2819970"/>
              <a:gd name="connsiteX236" fmla="*/ 5598818 w 7768945"/>
              <a:gd name="connsiteY236" fmla="*/ 222436 h 2819970"/>
              <a:gd name="connsiteX237" fmla="*/ 5627312 w 7768945"/>
              <a:gd name="connsiteY237" fmla="*/ 204053 h 2819970"/>
              <a:gd name="connsiteX238" fmla="*/ 5656725 w 7768945"/>
              <a:gd name="connsiteY238" fmla="*/ 187508 h 2819970"/>
              <a:gd name="connsiteX239" fmla="*/ 5686138 w 7768945"/>
              <a:gd name="connsiteY239" fmla="*/ 170044 h 2819970"/>
              <a:gd name="connsiteX240" fmla="*/ 5716470 w 7768945"/>
              <a:gd name="connsiteY240" fmla="*/ 153499 h 2819970"/>
              <a:gd name="connsiteX241" fmla="*/ 5747722 w 7768945"/>
              <a:gd name="connsiteY241" fmla="*/ 138793 h 2819970"/>
              <a:gd name="connsiteX242" fmla="*/ 5778054 w 7768945"/>
              <a:gd name="connsiteY242" fmla="*/ 124086 h 2819970"/>
              <a:gd name="connsiteX243" fmla="*/ 5809305 w 7768945"/>
              <a:gd name="connsiteY243" fmla="*/ 110299 h 2819970"/>
              <a:gd name="connsiteX244" fmla="*/ 5841476 w 7768945"/>
              <a:gd name="connsiteY244" fmla="*/ 98350 h 2819970"/>
              <a:gd name="connsiteX245" fmla="*/ 5873646 w 7768945"/>
              <a:gd name="connsiteY245" fmla="*/ 85482 h 2819970"/>
              <a:gd name="connsiteX246" fmla="*/ 5906736 w 7768945"/>
              <a:gd name="connsiteY246" fmla="*/ 74452 h 2819970"/>
              <a:gd name="connsiteX247" fmla="*/ 5939825 w 7768945"/>
              <a:gd name="connsiteY247" fmla="*/ 63422 h 2819970"/>
              <a:gd name="connsiteX248" fmla="*/ 5971996 w 7768945"/>
              <a:gd name="connsiteY248" fmla="*/ 54230 h 2819970"/>
              <a:gd name="connsiteX249" fmla="*/ 6006004 w 7768945"/>
              <a:gd name="connsiteY249" fmla="*/ 44120 h 2819970"/>
              <a:gd name="connsiteX250" fmla="*/ 6040013 w 7768945"/>
              <a:gd name="connsiteY250" fmla="*/ 35847 h 2819970"/>
              <a:gd name="connsiteX251" fmla="*/ 6074022 w 7768945"/>
              <a:gd name="connsiteY251" fmla="*/ 28494 h 2819970"/>
              <a:gd name="connsiteX252" fmla="*/ 6108950 w 7768945"/>
              <a:gd name="connsiteY252" fmla="*/ 21141 h 2819970"/>
              <a:gd name="connsiteX253" fmla="*/ 6143878 w 7768945"/>
              <a:gd name="connsiteY253" fmla="*/ 16545 h 2819970"/>
              <a:gd name="connsiteX254" fmla="*/ 6178806 w 7768945"/>
              <a:gd name="connsiteY254" fmla="*/ 11030 h 2819970"/>
              <a:gd name="connsiteX255" fmla="*/ 6213734 w 7768945"/>
              <a:gd name="connsiteY255" fmla="*/ 6434 h 2819970"/>
              <a:gd name="connsiteX256" fmla="*/ 6250500 w 7768945"/>
              <a:gd name="connsiteY256" fmla="*/ 3677 h 2819970"/>
              <a:gd name="connsiteX257" fmla="*/ 6285428 w 7768945"/>
              <a:gd name="connsiteY257" fmla="*/ 1838 h 2819970"/>
              <a:gd name="connsiteX258" fmla="*/ 6322194 w 7768945"/>
              <a:gd name="connsiteY258" fmla="*/ 0 h 2819970"/>
              <a:gd name="connsiteX259" fmla="*/ 6358041 w 7768945"/>
              <a:gd name="connsiteY259" fmla="*/ 0 h 2819970"/>
              <a:gd name="connsiteX260" fmla="*/ 6395726 w 7768945"/>
              <a:gd name="connsiteY260" fmla="*/ 0 h 2819970"/>
              <a:gd name="connsiteX261" fmla="*/ 6431573 w 7768945"/>
              <a:gd name="connsiteY261" fmla="*/ 1838 h 2819970"/>
              <a:gd name="connsiteX262" fmla="*/ 6466501 w 7768945"/>
              <a:gd name="connsiteY262" fmla="*/ 3677 h 2819970"/>
              <a:gd name="connsiteX263" fmla="*/ 6503268 w 7768945"/>
              <a:gd name="connsiteY263" fmla="*/ 6434 h 2819970"/>
              <a:gd name="connsiteX264" fmla="*/ 6538196 w 7768945"/>
              <a:gd name="connsiteY264" fmla="*/ 11030 h 2819970"/>
              <a:gd name="connsiteX265" fmla="*/ 6574042 w 7768945"/>
              <a:gd name="connsiteY265" fmla="*/ 16545 h 2819970"/>
              <a:gd name="connsiteX266" fmla="*/ 6608051 w 7768945"/>
              <a:gd name="connsiteY266" fmla="*/ 21141 h 2819970"/>
              <a:gd name="connsiteX267" fmla="*/ 6642060 w 7768945"/>
              <a:gd name="connsiteY267" fmla="*/ 28494 h 2819970"/>
              <a:gd name="connsiteX268" fmla="*/ 6676988 w 7768945"/>
              <a:gd name="connsiteY268" fmla="*/ 35847 h 2819970"/>
              <a:gd name="connsiteX269" fmla="*/ 6710997 w 7768945"/>
              <a:gd name="connsiteY269" fmla="*/ 44120 h 2819970"/>
              <a:gd name="connsiteX270" fmla="*/ 6744086 w 7768945"/>
              <a:gd name="connsiteY270" fmla="*/ 54230 h 2819970"/>
              <a:gd name="connsiteX271" fmla="*/ 6777176 w 7768945"/>
              <a:gd name="connsiteY271" fmla="*/ 63422 h 2819970"/>
              <a:gd name="connsiteX272" fmla="*/ 6811185 w 7768945"/>
              <a:gd name="connsiteY272" fmla="*/ 74452 h 2819970"/>
              <a:gd name="connsiteX273" fmla="*/ 6843355 w 7768945"/>
              <a:gd name="connsiteY273" fmla="*/ 85482 h 2819970"/>
              <a:gd name="connsiteX274" fmla="*/ 6875526 w 7768945"/>
              <a:gd name="connsiteY274" fmla="*/ 98350 h 2819970"/>
              <a:gd name="connsiteX275" fmla="*/ 6907696 w 7768945"/>
              <a:gd name="connsiteY275" fmla="*/ 110299 h 2819970"/>
              <a:gd name="connsiteX276" fmla="*/ 6938947 w 7768945"/>
              <a:gd name="connsiteY276" fmla="*/ 124086 h 2819970"/>
              <a:gd name="connsiteX277" fmla="*/ 6969280 w 7768945"/>
              <a:gd name="connsiteY277" fmla="*/ 138793 h 2819970"/>
              <a:gd name="connsiteX278" fmla="*/ 7000531 w 7768945"/>
              <a:gd name="connsiteY278" fmla="*/ 153499 h 2819970"/>
              <a:gd name="connsiteX279" fmla="*/ 7029944 w 7768945"/>
              <a:gd name="connsiteY279" fmla="*/ 170044 h 2819970"/>
              <a:gd name="connsiteX280" fmla="*/ 7060276 w 7768945"/>
              <a:gd name="connsiteY280" fmla="*/ 187508 h 2819970"/>
              <a:gd name="connsiteX281" fmla="*/ 7089689 w 7768945"/>
              <a:gd name="connsiteY281" fmla="*/ 204053 h 2819970"/>
              <a:gd name="connsiteX282" fmla="*/ 7118183 w 7768945"/>
              <a:gd name="connsiteY282" fmla="*/ 222436 h 2819970"/>
              <a:gd name="connsiteX283" fmla="*/ 7146676 w 7768945"/>
              <a:gd name="connsiteY283" fmla="*/ 240819 h 2819970"/>
              <a:gd name="connsiteX284" fmla="*/ 7175170 w 7768945"/>
              <a:gd name="connsiteY284" fmla="*/ 259202 h 2819970"/>
              <a:gd name="connsiteX285" fmla="*/ 7201826 w 7768945"/>
              <a:gd name="connsiteY285" fmla="*/ 280343 h 2819970"/>
              <a:gd name="connsiteX286" fmla="*/ 7229400 w 7768945"/>
              <a:gd name="connsiteY286" fmla="*/ 300564 h 2819970"/>
              <a:gd name="connsiteX287" fmla="*/ 7256056 w 7768945"/>
              <a:gd name="connsiteY287" fmla="*/ 322624 h 2819970"/>
              <a:gd name="connsiteX288" fmla="*/ 7280873 w 7768945"/>
              <a:gd name="connsiteY288" fmla="*/ 343764 h 2819970"/>
              <a:gd name="connsiteX289" fmla="*/ 7306610 w 7768945"/>
              <a:gd name="connsiteY289" fmla="*/ 366743 h 2819970"/>
              <a:gd name="connsiteX290" fmla="*/ 7331427 w 7768945"/>
              <a:gd name="connsiteY290" fmla="*/ 388803 h 2819970"/>
              <a:gd name="connsiteX291" fmla="*/ 7355325 w 7768945"/>
              <a:gd name="connsiteY291" fmla="*/ 412701 h 2819970"/>
              <a:gd name="connsiteX292" fmla="*/ 7379223 w 7768945"/>
              <a:gd name="connsiteY292" fmla="*/ 436599 h 2819970"/>
              <a:gd name="connsiteX293" fmla="*/ 7403121 w 7768945"/>
              <a:gd name="connsiteY293" fmla="*/ 461416 h 2819970"/>
              <a:gd name="connsiteX294" fmla="*/ 7425181 w 7768945"/>
              <a:gd name="connsiteY294" fmla="*/ 487153 h 2819970"/>
              <a:gd name="connsiteX295" fmla="*/ 7446321 w 7768945"/>
              <a:gd name="connsiteY295" fmla="*/ 513808 h 2819970"/>
              <a:gd name="connsiteX296" fmla="*/ 7468381 w 7768945"/>
              <a:gd name="connsiteY296" fmla="*/ 539545 h 2819970"/>
              <a:gd name="connsiteX297" fmla="*/ 7488602 w 7768945"/>
              <a:gd name="connsiteY297" fmla="*/ 566200 h 2819970"/>
              <a:gd name="connsiteX298" fmla="*/ 7508824 w 7768945"/>
              <a:gd name="connsiteY298" fmla="*/ 593775 h 2819970"/>
              <a:gd name="connsiteX299" fmla="*/ 7528126 w 7768945"/>
              <a:gd name="connsiteY299" fmla="*/ 621349 h 2819970"/>
              <a:gd name="connsiteX300" fmla="*/ 7546509 w 7768945"/>
              <a:gd name="connsiteY300" fmla="*/ 649843 h 2819970"/>
              <a:gd name="connsiteX301" fmla="*/ 7563973 w 7768945"/>
              <a:gd name="connsiteY301" fmla="*/ 679256 h 2819970"/>
              <a:gd name="connsiteX302" fmla="*/ 7582356 w 7768945"/>
              <a:gd name="connsiteY302" fmla="*/ 708669 h 2819970"/>
              <a:gd name="connsiteX303" fmla="*/ 7598901 w 7768945"/>
              <a:gd name="connsiteY303" fmla="*/ 738082 h 2819970"/>
              <a:gd name="connsiteX304" fmla="*/ 7614527 w 7768945"/>
              <a:gd name="connsiteY304" fmla="*/ 768414 h 2819970"/>
              <a:gd name="connsiteX305" fmla="*/ 7630152 w 7768945"/>
              <a:gd name="connsiteY305" fmla="*/ 798747 h 2819970"/>
              <a:gd name="connsiteX306" fmla="*/ 7643940 w 7768945"/>
              <a:gd name="connsiteY306" fmla="*/ 829998 h 2819970"/>
              <a:gd name="connsiteX307" fmla="*/ 7657727 w 7768945"/>
              <a:gd name="connsiteY307" fmla="*/ 861249 h 2819970"/>
              <a:gd name="connsiteX308" fmla="*/ 7671514 w 7768945"/>
              <a:gd name="connsiteY308" fmla="*/ 892500 h 2819970"/>
              <a:gd name="connsiteX309" fmla="*/ 7682544 w 7768945"/>
              <a:gd name="connsiteY309" fmla="*/ 924671 h 2819970"/>
              <a:gd name="connsiteX310" fmla="*/ 7694494 w 7768945"/>
              <a:gd name="connsiteY310" fmla="*/ 956841 h 2819970"/>
              <a:gd name="connsiteX311" fmla="*/ 7705523 w 7768945"/>
              <a:gd name="connsiteY311" fmla="*/ 990850 h 2819970"/>
              <a:gd name="connsiteX312" fmla="*/ 7715634 w 7768945"/>
              <a:gd name="connsiteY312" fmla="*/ 1023940 h 2819970"/>
              <a:gd name="connsiteX313" fmla="*/ 7723906 w 7768945"/>
              <a:gd name="connsiteY313" fmla="*/ 1057029 h 2819970"/>
              <a:gd name="connsiteX314" fmla="*/ 7733098 w 7768945"/>
              <a:gd name="connsiteY314" fmla="*/ 1091957 h 2819970"/>
              <a:gd name="connsiteX315" fmla="*/ 7739532 w 7768945"/>
              <a:gd name="connsiteY315" fmla="*/ 1125966 h 2819970"/>
              <a:gd name="connsiteX316" fmla="*/ 7746885 w 7768945"/>
              <a:gd name="connsiteY316" fmla="*/ 1159975 h 2819970"/>
              <a:gd name="connsiteX317" fmla="*/ 7752400 w 7768945"/>
              <a:gd name="connsiteY317" fmla="*/ 1195822 h 2819970"/>
              <a:gd name="connsiteX318" fmla="*/ 7756996 w 7768945"/>
              <a:gd name="connsiteY318" fmla="*/ 1230750 h 2819970"/>
              <a:gd name="connsiteX319" fmla="*/ 7761592 w 7768945"/>
              <a:gd name="connsiteY319" fmla="*/ 1265678 h 2819970"/>
              <a:gd name="connsiteX320" fmla="*/ 7764349 w 7768945"/>
              <a:gd name="connsiteY320" fmla="*/ 1301525 h 2819970"/>
              <a:gd name="connsiteX321" fmla="*/ 7767107 w 7768945"/>
              <a:gd name="connsiteY321" fmla="*/ 1337372 h 2819970"/>
              <a:gd name="connsiteX322" fmla="*/ 7768026 w 7768945"/>
              <a:gd name="connsiteY322" fmla="*/ 1374138 h 2819970"/>
              <a:gd name="connsiteX323" fmla="*/ 7768945 w 7768945"/>
              <a:gd name="connsiteY323" fmla="*/ 1409985 h 2819970"/>
              <a:gd name="connsiteX324" fmla="*/ 7422423 w 7768945"/>
              <a:gd name="connsiteY324" fmla="*/ 1409985 h 2819970"/>
              <a:gd name="connsiteX325" fmla="*/ 7422423 w 7768945"/>
              <a:gd name="connsiteY325" fmla="*/ 1382411 h 2819970"/>
              <a:gd name="connsiteX326" fmla="*/ 7421504 w 7768945"/>
              <a:gd name="connsiteY326" fmla="*/ 1354836 h 2819970"/>
              <a:gd name="connsiteX327" fmla="*/ 7419666 w 7768945"/>
              <a:gd name="connsiteY327" fmla="*/ 1327261 h 2819970"/>
              <a:gd name="connsiteX328" fmla="*/ 7415989 w 7768945"/>
              <a:gd name="connsiteY328" fmla="*/ 1301525 h 2819970"/>
              <a:gd name="connsiteX329" fmla="*/ 7413232 w 7768945"/>
              <a:gd name="connsiteY329" fmla="*/ 1274869 h 2819970"/>
              <a:gd name="connsiteX330" fmla="*/ 7410474 w 7768945"/>
              <a:gd name="connsiteY330" fmla="*/ 1248214 h 2819970"/>
              <a:gd name="connsiteX331" fmla="*/ 7405878 w 7768945"/>
              <a:gd name="connsiteY331" fmla="*/ 1221558 h 2819970"/>
              <a:gd name="connsiteX332" fmla="*/ 7400364 w 7768945"/>
              <a:gd name="connsiteY332" fmla="*/ 1195822 h 2819970"/>
              <a:gd name="connsiteX333" fmla="*/ 7394848 w 7768945"/>
              <a:gd name="connsiteY333" fmla="*/ 1170086 h 2819970"/>
              <a:gd name="connsiteX334" fmla="*/ 7389334 w 7768945"/>
              <a:gd name="connsiteY334" fmla="*/ 1144349 h 2819970"/>
              <a:gd name="connsiteX335" fmla="*/ 7381980 w 7768945"/>
              <a:gd name="connsiteY335" fmla="*/ 1118613 h 2819970"/>
              <a:gd name="connsiteX336" fmla="*/ 7374627 w 7768945"/>
              <a:gd name="connsiteY336" fmla="*/ 1093796 h 2819970"/>
              <a:gd name="connsiteX337" fmla="*/ 7366355 w 7768945"/>
              <a:gd name="connsiteY337" fmla="*/ 1068978 h 2819970"/>
              <a:gd name="connsiteX338" fmla="*/ 7357163 w 7768945"/>
              <a:gd name="connsiteY338" fmla="*/ 1044161 h 2819970"/>
              <a:gd name="connsiteX339" fmla="*/ 7348891 w 7768945"/>
              <a:gd name="connsiteY339" fmla="*/ 1020263 h 2819970"/>
              <a:gd name="connsiteX340" fmla="*/ 7338780 w 7768945"/>
              <a:gd name="connsiteY340" fmla="*/ 995446 h 2819970"/>
              <a:gd name="connsiteX341" fmla="*/ 7327750 w 7768945"/>
              <a:gd name="connsiteY341" fmla="*/ 971548 h 2819970"/>
              <a:gd name="connsiteX342" fmla="*/ 7317640 w 7768945"/>
              <a:gd name="connsiteY342" fmla="*/ 948569 h 2819970"/>
              <a:gd name="connsiteX343" fmla="*/ 7305690 w 7768945"/>
              <a:gd name="connsiteY343" fmla="*/ 925590 h 2819970"/>
              <a:gd name="connsiteX344" fmla="*/ 7293742 w 7768945"/>
              <a:gd name="connsiteY344" fmla="*/ 903530 h 2819970"/>
              <a:gd name="connsiteX345" fmla="*/ 7280873 w 7768945"/>
              <a:gd name="connsiteY345" fmla="*/ 880551 h 2819970"/>
              <a:gd name="connsiteX346" fmla="*/ 7268005 w 7768945"/>
              <a:gd name="connsiteY346" fmla="*/ 858492 h 2819970"/>
              <a:gd name="connsiteX347" fmla="*/ 7255137 w 7768945"/>
              <a:gd name="connsiteY347" fmla="*/ 836432 h 2819970"/>
              <a:gd name="connsiteX348" fmla="*/ 7241350 w 7768945"/>
              <a:gd name="connsiteY348" fmla="*/ 815291 h 2819970"/>
              <a:gd name="connsiteX349" fmla="*/ 7226643 w 7768945"/>
              <a:gd name="connsiteY349" fmla="*/ 795070 h 2819970"/>
              <a:gd name="connsiteX350" fmla="*/ 7211018 w 7768945"/>
              <a:gd name="connsiteY350" fmla="*/ 773010 h 2819970"/>
              <a:gd name="connsiteX351" fmla="*/ 7195392 w 7768945"/>
              <a:gd name="connsiteY351" fmla="*/ 753708 h 2819970"/>
              <a:gd name="connsiteX352" fmla="*/ 7178847 w 7768945"/>
              <a:gd name="connsiteY352" fmla="*/ 732567 h 2819970"/>
              <a:gd name="connsiteX353" fmla="*/ 7162302 w 7768945"/>
              <a:gd name="connsiteY353" fmla="*/ 714184 h 2819970"/>
              <a:gd name="connsiteX354" fmla="*/ 7145758 w 7768945"/>
              <a:gd name="connsiteY354" fmla="*/ 694882 h 2819970"/>
              <a:gd name="connsiteX355" fmla="*/ 7128294 w 7768945"/>
              <a:gd name="connsiteY355" fmla="*/ 676499 h 2819970"/>
              <a:gd name="connsiteX356" fmla="*/ 7110830 w 7768945"/>
              <a:gd name="connsiteY356" fmla="*/ 657197 h 2819970"/>
              <a:gd name="connsiteX357" fmla="*/ 7092446 w 7768945"/>
              <a:gd name="connsiteY357" fmla="*/ 639733 h 2819970"/>
              <a:gd name="connsiteX358" fmla="*/ 7073144 w 7768945"/>
              <a:gd name="connsiteY358" fmla="*/ 622269 h 2819970"/>
              <a:gd name="connsiteX359" fmla="*/ 7054761 w 7768945"/>
              <a:gd name="connsiteY359" fmla="*/ 605724 h 2819970"/>
              <a:gd name="connsiteX360" fmla="*/ 7035459 w 7768945"/>
              <a:gd name="connsiteY360" fmla="*/ 589179 h 2819970"/>
              <a:gd name="connsiteX361" fmla="*/ 7015237 w 7768945"/>
              <a:gd name="connsiteY361" fmla="*/ 573553 h 2819970"/>
              <a:gd name="connsiteX362" fmla="*/ 6995016 w 7768945"/>
              <a:gd name="connsiteY362" fmla="*/ 557928 h 2819970"/>
              <a:gd name="connsiteX363" fmla="*/ 6974794 w 7768945"/>
              <a:gd name="connsiteY363" fmla="*/ 543221 h 2819970"/>
              <a:gd name="connsiteX364" fmla="*/ 6952735 w 7768945"/>
              <a:gd name="connsiteY364" fmla="*/ 528515 h 2819970"/>
              <a:gd name="connsiteX365" fmla="*/ 6932513 w 7768945"/>
              <a:gd name="connsiteY365" fmla="*/ 513808 h 2819970"/>
              <a:gd name="connsiteX366" fmla="*/ 6909534 w 7768945"/>
              <a:gd name="connsiteY366" fmla="*/ 500940 h 2819970"/>
              <a:gd name="connsiteX367" fmla="*/ 6888394 w 7768945"/>
              <a:gd name="connsiteY367" fmla="*/ 487153 h 2819970"/>
              <a:gd name="connsiteX368" fmla="*/ 6865415 w 7768945"/>
              <a:gd name="connsiteY368" fmla="*/ 474285 h 2819970"/>
              <a:gd name="connsiteX369" fmla="*/ 6843355 w 7768945"/>
              <a:gd name="connsiteY369" fmla="*/ 462336 h 2819970"/>
              <a:gd name="connsiteX370" fmla="*/ 6819457 w 7768945"/>
              <a:gd name="connsiteY370" fmla="*/ 450386 h 2819970"/>
              <a:gd name="connsiteX371" fmla="*/ 6796478 w 7768945"/>
              <a:gd name="connsiteY371" fmla="*/ 440276 h 2819970"/>
              <a:gd name="connsiteX372" fmla="*/ 6772580 w 7768945"/>
              <a:gd name="connsiteY372" fmla="*/ 430165 h 2819970"/>
              <a:gd name="connsiteX373" fmla="*/ 6747763 w 7768945"/>
              <a:gd name="connsiteY373" fmla="*/ 420054 h 2819970"/>
              <a:gd name="connsiteX374" fmla="*/ 6724784 w 7768945"/>
              <a:gd name="connsiteY374" fmla="*/ 410863 h 2819970"/>
              <a:gd name="connsiteX375" fmla="*/ 6699967 w 7768945"/>
              <a:gd name="connsiteY375" fmla="*/ 401671 h 2819970"/>
              <a:gd name="connsiteX376" fmla="*/ 6674230 w 7768945"/>
              <a:gd name="connsiteY376" fmla="*/ 394318 h 2819970"/>
              <a:gd name="connsiteX377" fmla="*/ 6650332 w 7768945"/>
              <a:gd name="connsiteY377" fmla="*/ 386965 h 2819970"/>
              <a:gd name="connsiteX378" fmla="*/ 6624596 w 7768945"/>
              <a:gd name="connsiteY378" fmla="*/ 380531 h 2819970"/>
              <a:gd name="connsiteX379" fmla="*/ 6598860 w 7768945"/>
              <a:gd name="connsiteY379" fmla="*/ 373177 h 2819970"/>
              <a:gd name="connsiteX380" fmla="*/ 6573123 w 7768945"/>
              <a:gd name="connsiteY380" fmla="*/ 367662 h 2819970"/>
              <a:gd name="connsiteX381" fmla="*/ 6547387 w 7768945"/>
              <a:gd name="connsiteY381" fmla="*/ 362148 h 2819970"/>
              <a:gd name="connsiteX382" fmla="*/ 6520732 w 7768945"/>
              <a:gd name="connsiteY382" fmla="*/ 358471 h 2819970"/>
              <a:gd name="connsiteX383" fmla="*/ 6494076 w 7768945"/>
              <a:gd name="connsiteY383" fmla="*/ 354794 h 2819970"/>
              <a:gd name="connsiteX384" fmla="*/ 6466501 w 7768945"/>
              <a:gd name="connsiteY384" fmla="*/ 352037 h 2819970"/>
              <a:gd name="connsiteX385" fmla="*/ 6440765 w 7768945"/>
              <a:gd name="connsiteY385" fmla="*/ 350199 h 2819970"/>
              <a:gd name="connsiteX386" fmla="*/ 6413190 w 7768945"/>
              <a:gd name="connsiteY386" fmla="*/ 347441 h 2819970"/>
              <a:gd name="connsiteX387" fmla="*/ 6385616 w 7768945"/>
              <a:gd name="connsiteY387" fmla="*/ 346522 h 2819970"/>
              <a:gd name="connsiteX388" fmla="*/ 6358041 w 7768945"/>
              <a:gd name="connsiteY388" fmla="*/ 345603 h 2819970"/>
              <a:gd name="connsiteX389" fmla="*/ 6330466 w 7768945"/>
              <a:gd name="connsiteY389" fmla="*/ 346522 h 2819970"/>
              <a:gd name="connsiteX390" fmla="*/ 6303811 w 7768945"/>
              <a:gd name="connsiteY390" fmla="*/ 347441 h 2819970"/>
              <a:gd name="connsiteX391" fmla="*/ 6277155 w 7768945"/>
              <a:gd name="connsiteY391" fmla="*/ 350199 h 2819970"/>
              <a:gd name="connsiteX392" fmla="*/ 6249580 w 7768945"/>
              <a:gd name="connsiteY392" fmla="*/ 352037 h 2819970"/>
              <a:gd name="connsiteX393" fmla="*/ 6222925 w 7768945"/>
              <a:gd name="connsiteY393" fmla="*/ 354794 h 2819970"/>
              <a:gd name="connsiteX394" fmla="*/ 6196270 w 7768945"/>
              <a:gd name="connsiteY394" fmla="*/ 358471 h 2819970"/>
              <a:gd name="connsiteX395" fmla="*/ 6169614 w 7768945"/>
              <a:gd name="connsiteY395" fmla="*/ 362148 h 2819970"/>
              <a:gd name="connsiteX396" fmla="*/ 6144797 w 7768945"/>
              <a:gd name="connsiteY396" fmla="*/ 367662 h 2819970"/>
              <a:gd name="connsiteX397" fmla="*/ 6118141 w 7768945"/>
              <a:gd name="connsiteY397" fmla="*/ 373177 h 2819970"/>
              <a:gd name="connsiteX398" fmla="*/ 6092405 w 7768945"/>
              <a:gd name="connsiteY398" fmla="*/ 380531 h 2819970"/>
              <a:gd name="connsiteX399" fmla="*/ 6066669 w 7768945"/>
              <a:gd name="connsiteY399" fmla="*/ 386965 h 2819970"/>
              <a:gd name="connsiteX400" fmla="*/ 6042771 w 7768945"/>
              <a:gd name="connsiteY400" fmla="*/ 394318 h 2819970"/>
              <a:gd name="connsiteX401" fmla="*/ 6017034 w 7768945"/>
              <a:gd name="connsiteY401" fmla="*/ 401671 h 2819970"/>
              <a:gd name="connsiteX402" fmla="*/ 5992217 w 7768945"/>
              <a:gd name="connsiteY402" fmla="*/ 410863 h 2819970"/>
              <a:gd name="connsiteX403" fmla="*/ 5968319 w 7768945"/>
              <a:gd name="connsiteY403" fmla="*/ 420054 h 2819970"/>
              <a:gd name="connsiteX404" fmla="*/ 5944421 w 7768945"/>
              <a:gd name="connsiteY404" fmla="*/ 430165 h 2819970"/>
              <a:gd name="connsiteX405" fmla="*/ 5921442 w 7768945"/>
              <a:gd name="connsiteY405" fmla="*/ 440276 h 2819970"/>
              <a:gd name="connsiteX406" fmla="*/ 5897544 w 7768945"/>
              <a:gd name="connsiteY406" fmla="*/ 450386 h 2819970"/>
              <a:gd name="connsiteX407" fmla="*/ 5873646 w 7768945"/>
              <a:gd name="connsiteY407" fmla="*/ 462336 h 2819970"/>
              <a:gd name="connsiteX408" fmla="*/ 5851586 w 7768945"/>
              <a:gd name="connsiteY408" fmla="*/ 474285 h 2819970"/>
              <a:gd name="connsiteX409" fmla="*/ 5828607 w 7768945"/>
              <a:gd name="connsiteY409" fmla="*/ 487153 h 2819970"/>
              <a:gd name="connsiteX410" fmla="*/ 5807467 w 7768945"/>
              <a:gd name="connsiteY410" fmla="*/ 500940 h 2819970"/>
              <a:gd name="connsiteX411" fmla="*/ 5784488 w 7768945"/>
              <a:gd name="connsiteY411" fmla="*/ 513808 h 2819970"/>
              <a:gd name="connsiteX412" fmla="*/ 5763347 w 7768945"/>
              <a:gd name="connsiteY412" fmla="*/ 528515 h 2819970"/>
              <a:gd name="connsiteX413" fmla="*/ 5743126 w 7768945"/>
              <a:gd name="connsiteY413" fmla="*/ 543221 h 2819970"/>
              <a:gd name="connsiteX414" fmla="*/ 5721985 w 7768945"/>
              <a:gd name="connsiteY414" fmla="*/ 557928 h 2819970"/>
              <a:gd name="connsiteX415" fmla="*/ 5701764 w 7768945"/>
              <a:gd name="connsiteY415" fmla="*/ 573553 h 2819970"/>
              <a:gd name="connsiteX416" fmla="*/ 5681543 w 7768945"/>
              <a:gd name="connsiteY416" fmla="*/ 589179 h 2819970"/>
              <a:gd name="connsiteX417" fmla="*/ 5662240 w 7768945"/>
              <a:gd name="connsiteY417" fmla="*/ 605724 h 2819970"/>
              <a:gd name="connsiteX418" fmla="*/ 5643857 w 7768945"/>
              <a:gd name="connsiteY418" fmla="*/ 622269 h 2819970"/>
              <a:gd name="connsiteX419" fmla="*/ 5624555 w 7768945"/>
              <a:gd name="connsiteY419" fmla="*/ 639733 h 2819970"/>
              <a:gd name="connsiteX420" fmla="*/ 5606172 w 7768945"/>
              <a:gd name="connsiteY420" fmla="*/ 657197 h 2819970"/>
              <a:gd name="connsiteX421" fmla="*/ 5588708 w 7768945"/>
              <a:gd name="connsiteY421" fmla="*/ 676499 h 2819970"/>
              <a:gd name="connsiteX422" fmla="*/ 5571244 w 7768945"/>
              <a:gd name="connsiteY422" fmla="*/ 694882 h 2819970"/>
              <a:gd name="connsiteX423" fmla="*/ 5554699 w 7768945"/>
              <a:gd name="connsiteY423" fmla="*/ 714184 h 2819970"/>
              <a:gd name="connsiteX424" fmla="*/ 5538154 w 7768945"/>
              <a:gd name="connsiteY424" fmla="*/ 732567 h 2819970"/>
              <a:gd name="connsiteX425" fmla="*/ 5521609 w 7768945"/>
              <a:gd name="connsiteY425" fmla="*/ 753708 h 2819970"/>
              <a:gd name="connsiteX426" fmla="*/ 5506903 w 7768945"/>
              <a:gd name="connsiteY426" fmla="*/ 773010 h 2819970"/>
              <a:gd name="connsiteX427" fmla="*/ 5491277 w 7768945"/>
              <a:gd name="connsiteY427" fmla="*/ 795070 h 2819970"/>
              <a:gd name="connsiteX428" fmla="*/ 5476571 w 7768945"/>
              <a:gd name="connsiteY428" fmla="*/ 815291 h 2819970"/>
              <a:gd name="connsiteX429" fmla="*/ 5462783 w 7768945"/>
              <a:gd name="connsiteY429" fmla="*/ 836432 h 2819970"/>
              <a:gd name="connsiteX430" fmla="*/ 5448996 w 7768945"/>
              <a:gd name="connsiteY430" fmla="*/ 858492 h 2819970"/>
              <a:gd name="connsiteX431" fmla="*/ 5436128 w 7768945"/>
              <a:gd name="connsiteY431" fmla="*/ 880551 h 2819970"/>
              <a:gd name="connsiteX432" fmla="*/ 5423260 w 7768945"/>
              <a:gd name="connsiteY432" fmla="*/ 903530 h 2819970"/>
              <a:gd name="connsiteX433" fmla="*/ 5411311 w 7768945"/>
              <a:gd name="connsiteY433" fmla="*/ 925590 h 2819970"/>
              <a:gd name="connsiteX434" fmla="*/ 5399362 w 7768945"/>
              <a:gd name="connsiteY434" fmla="*/ 948569 h 2819970"/>
              <a:gd name="connsiteX435" fmla="*/ 5389251 w 7768945"/>
              <a:gd name="connsiteY435" fmla="*/ 971548 h 2819970"/>
              <a:gd name="connsiteX436" fmla="*/ 5378221 w 7768945"/>
              <a:gd name="connsiteY436" fmla="*/ 995446 h 2819970"/>
              <a:gd name="connsiteX437" fmla="*/ 5368110 w 7768945"/>
              <a:gd name="connsiteY437" fmla="*/ 1020263 h 2819970"/>
              <a:gd name="connsiteX438" fmla="*/ 5359838 w 7768945"/>
              <a:gd name="connsiteY438" fmla="*/ 1044161 h 2819970"/>
              <a:gd name="connsiteX439" fmla="*/ 5350646 w 7768945"/>
              <a:gd name="connsiteY439" fmla="*/ 1068978 h 2819970"/>
              <a:gd name="connsiteX440" fmla="*/ 5343293 w 7768945"/>
              <a:gd name="connsiteY440" fmla="*/ 1093796 h 2819970"/>
              <a:gd name="connsiteX441" fmla="*/ 5335021 w 7768945"/>
              <a:gd name="connsiteY441" fmla="*/ 1118613 h 2819970"/>
              <a:gd name="connsiteX442" fmla="*/ 5328587 w 7768945"/>
              <a:gd name="connsiteY442" fmla="*/ 1144349 h 2819970"/>
              <a:gd name="connsiteX443" fmla="*/ 5322153 w 7768945"/>
              <a:gd name="connsiteY443" fmla="*/ 1170086 h 2819970"/>
              <a:gd name="connsiteX444" fmla="*/ 5316638 w 7768945"/>
              <a:gd name="connsiteY444" fmla="*/ 1195822 h 2819970"/>
              <a:gd name="connsiteX445" fmla="*/ 5312042 w 7768945"/>
              <a:gd name="connsiteY445" fmla="*/ 1221558 h 2819970"/>
              <a:gd name="connsiteX446" fmla="*/ 5306527 w 7768945"/>
              <a:gd name="connsiteY446" fmla="*/ 1248214 h 2819970"/>
              <a:gd name="connsiteX447" fmla="*/ 5303770 w 7768945"/>
              <a:gd name="connsiteY447" fmla="*/ 1274869 h 2819970"/>
              <a:gd name="connsiteX448" fmla="*/ 5300093 w 7768945"/>
              <a:gd name="connsiteY448" fmla="*/ 1301525 h 2819970"/>
              <a:gd name="connsiteX449" fmla="*/ 5298255 w 7768945"/>
              <a:gd name="connsiteY449" fmla="*/ 1327261 h 2819970"/>
              <a:gd name="connsiteX450" fmla="*/ 5295497 w 7768945"/>
              <a:gd name="connsiteY450" fmla="*/ 1354836 h 2819970"/>
              <a:gd name="connsiteX451" fmla="*/ 5294578 w 7768945"/>
              <a:gd name="connsiteY451" fmla="*/ 1382411 h 2819970"/>
              <a:gd name="connsiteX452" fmla="*/ 5294578 w 7768945"/>
              <a:gd name="connsiteY452" fmla="*/ 1409985 h 2819970"/>
              <a:gd name="connsiteX453" fmla="*/ 5294338 w 7768945"/>
              <a:gd name="connsiteY453" fmla="*/ 1409985 h 2819970"/>
              <a:gd name="connsiteX454" fmla="*/ 5293419 w 7768945"/>
              <a:gd name="connsiteY454" fmla="*/ 1445832 h 2819970"/>
              <a:gd name="connsiteX455" fmla="*/ 5292500 w 7768945"/>
              <a:gd name="connsiteY455" fmla="*/ 1482598 h 2819970"/>
              <a:gd name="connsiteX456" fmla="*/ 5290662 w 7768945"/>
              <a:gd name="connsiteY456" fmla="*/ 1518446 h 2819970"/>
              <a:gd name="connsiteX457" fmla="*/ 5286066 w 7768945"/>
              <a:gd name="connsiteY457" fmla="*/ 1554293 h 2819970"/>
              <a:gd name="connsiteX458" fmla="*/ 5282389 w 7768945"/>
              <a:gd name="connsiteY458" fmla="*/ 1589221 h 2819970"/>
              <a:gd name="connsiteX459" fmla="*/ 5277793 w 7768945"/>
              <a:gd name="connsiteY459" fmla="*/ 1624148 h 2819970"/>
              <a:gd name="connsiteX460" fmla="*/ 5271359 w 7768945"/>
              <a:gd name="connsiteY460" fmla="*/ 1659996 h 2819970"/>
              <a:gd name="connsiteX461" fmla="*/ 5265844 w 7768945"/>
              <a:gd name="connsiteY461" fmla="*/ 1694004 h 2819970"/>
              <a:gd name="connsiteX462" fmla="*/ 5258491 w 7768945"/>
              <a:gd name="connsiteY462" fmla="*/ 1728013 h 2819970"/>
              <a:gd name="connsiteX463" fmla="*/ 5249300 w 7768945"/>
              <a:gd name="connsiteY463" fmla="*/ 1762941 h 2819970"/>
              <a:gd name="connsiteX464" fmla="*/ 5240108 w 7768945"/>
              <a:gd name="connsiteY464" fmla="*/ 1796031 h 2819970"/>
              <a:gd name="connsiteX465" fmla="*/ 5230916 w 7768945"/>
              <a:gd name="connsiteY465" fmla="*/ 1829120 h 2819970"/>
              <a:gd name="connsiteX466" fmla="*/ 5219887 w 7768945"/>
              <a:gd name="connsiteY466" fmla="*/ 1863129 h 2819970"/>
              <a:gd name="connsiteX467" fmla="*/ 5207938 w 7768945"/>
              <a:gd name="connsiteY467" fmla="*/ 1895299 h 2819970"/>
              <a:gd name="connsiteX468" fmla="*/ 5195988 w 7768945"/>
              <a:gd name="connsiteY468" fmla="*/ 1927470 h 2819970"/>
              <a:gd name="connsiteX469" fmla="*/ 5184039 w 7768945"/>
              <a:gd name="connsiteY469" fmla="*/ 1958721 h 2819970"/>
              <a:gd name="connsiteX470" fmla="*/ 5170252 w 7768945"/>
              <a:gd name="connsiteY470" fmla="*/ 1989972 h 2819970"/>
              <a:gd name="connsiteX471" fmla="*/ 5155546 w 7768945"/>
              <a:gd name="connsiteY471" fmla="*/ 2021224 h 2819970"/>
              <a:gd name="connsiteX472" fmla="*/ 5139920 w 7768945"/>
              <a:gd name="connsiteY472" fmla="*/ 2051556 h 2819970"/>
              <a:gd name="connsiteX473" fmla="*/ 5124294 w 7768945"/>
              <a:gd name="connsiteY473" fmla="*/ 2081888 h 2819970"/>
              <a:gd name="connsiteX474" fmla="*/ 5106830 w 7768945"/>
              <a:gd name="connsiteY474" fmla="*/ 2111301 h 2819970"/>
              <a:gd name="connsiteX475" fmla="*/ 5089366 w 7768945"/>
              <a:gd name="connsiteY475" fmla="*/ 2140714 h 2819970"/>
              <a:gd name="connsiteX476" fmla="*/ 5071902 w 7768945"/>
              <a:gd name="connsiteY476" fmla="*/ 2170127 h 2819970"/>
              <a:gd name="connsiteX477" fmla="*/ 5053519 w 7768945"/>
              <a:gd name="connsiteY477" fmla="*/ 2198621 h 2819970"/>
              <a:gd name="connsiteX478" fmla="*/ 5033298 w 7768945"/>
              <a:gd name="connsiteY478" fmla="*/ 2226196 h 2819970"/>
              <a:gd name="connsiteX479" fmla="*/ 5013996 w 7768945"/>
              <a:gd name="connsiteY479" fmla="*/ 2253770 h 2819970"/>
              <a:gd name="connsiteX480" fmla="*/ 4993774 w 7768945"/>
              <a:gd name="connsiteY480" fmla="*/ 2280426 h 2819970"/>
              <a:gd name="connsiteX481" fmla="*/ 4971715 w 7768945"/>
              <a:gd name="connsiteY481" fmla="*/ 2306162 h 2819970"/>
              <a:gd name="connsiteX482" fmla="*/ 4950574 w 7768945"/>
              <a:gd name="connsiteY482" fmla="*/ 2332818 h 2819970"/>
              <a:gd name="connsiteX483" fmla="*/ 4927595 w 7768945"/>
              <a:gd name="connsiteY483" fmla="*/ 2358554 h 2819970"/>
              <a:gd name="connsiteX484" fmla="*/ 4904616 w 7768945"/>
              <a:gd name="connsiteY484" fmla="*/ 2383371 h 2819970"/>
              <a:gd name="connsiteX485" fmla="*/ 4880718 w 7768945"/>
              <a:gd name="connsiteY485" fmla="*/ 2407269 h 2819970"/>
              <a:gd name="connsiteX486" fmla="*/ 4857739 w 7768945"/>
              <a:gd name="connsiteY486" fmla="*/ 2431167 h 2819970"/>
              <a:gd name="connsiteX487" fmla="*/ 4832003 w 7768945"/>
              <a:gd name="connsiteY487" fmla="*/ 2453227 h 2819970"/>
              <a:gd name="connsiteX488" fmla="*/ 4806266 w 7768945"/>
              <a:gd name="connsiteY488" fmla="*/ 2476206 h 2819970"/>
              <a:gd name="connsiteX489" fmla="*/ 4780530 w 7768945"/>
              <a:gd name="connsiteY489" fmla="*/ 2497347 h 2819970"/>
              <a:gd name="connsiteX490" fmla="*/ 4754794 w 7768945"/>
              <a:gd name="connsiteY490" fmla="*/ 2519406 h 2819970"/>
              <a:gd name="connsiteX491" fmla="*/ 4728138 w 7768945"/>
              <a:gd name="connsiteY491" fmla="*/ 2539628 h 2819970"/>
              <a:gd name="connsiteX492" fmla="*/ 4700563 w 7768945"/>
              <a:gd name="connsiteY492" fmla="*/ 2560768 h 2819970"/>
              <a:gd name="connsiteX493" fmla="*/ 4672070 w 7768945"/>
              <a:gd name="connsiteY493" fmla="*/ 2579151 h 2819970"/>
              <a:gd name="connsiteX494" fmla="*/ 4643576 w 7768945"/>
              <a:gd name="connsiteY494" fmla="*/ 2597534 h 2819970"/>
              <a:gd name="connsiteX495" fmla="*/ 4615082 w 7768945"/>
              <a:gd name="connsiteY495" fmla="*/ 2615918 h 2819970"/>
              <a:gd name="connsiteX496" fmla="*/ 4585669 w 7768945"/>
              <a:gd name="connsiteY496" fmla="*/ 2632462 h 2819970"/>
              <a:gd name="connsiteX497" fmla="*/ 4556256 w 7768945"/>
              <a:gd name="connsiteY497" fmla="*/ 2649926 h 2819970"/>
              <a:gd name="connsiteX498" fmla="*/ 4525924 w 7768945"/>
              <a:gd name="connsiteY498" fmla="*/ 2666471 h 2819970"/>
              <a:gd name="connsiteX499" fmla="*/ 4495592 w 7768945"/>
              <a:gd name="connsiteY499" fmla="*/ 2681178 h 2819970"/>
              <a:gd name="connsiteX500" fmla="*/ 4464340 w 7768945"/>
              <a:gd name="connsiteY500" fmla="*/ 2695884 h 2819970"/>
              <a:gd name="connsiteX501" fmla="*/ 4433089 w 7768945"/>
              <a:gd name="connsiteY501" fmla="*/ 2709671 h 2819970"/>
              <a:gd name="connsiteX502" fmla="*/ 4400919 w 7768945"/>
              <a:gd name="connsiteY502" fmla="*/ 2721621 h 2819970"/>
              <a:gd name="connsiteX503" fmla="*/ 4369667 w 7768945"/>
              <a:gd name="connsiteY503" fmla="*/ 2734489 h 2819970"/>
              <a:gd name="connsiteX504" fmla="*/ 4335659 w 7768945"/>
              <a:gd name="connsiteY504" fmla="*/ 2745519 h 2819970"/>
              <a:gd name="connsiteX505" fmla="*/ 4303488 w 7768945"/>
              <a:gd name="connsiteY505" fmla="*/ 2756548 h 2819970"/>
              <a:gd name="connsiteX506" fmla="*/ 4270399 w 7768945"/>
              <a:gd name="connsiteY506" fmla="*/ 2765740 h 2819970"/>
              <a:gd name="connsiteX507" fmla="*/ 4236390 w 7768945"/>
              <a:gd name="connsiteY507" fmla="*/ 2775851 h 2819970"/>
              <a:gd name="connsiteX508" fmla="*/ 4202381 w 7768945"/>
              <a:gd name="connsiteY508" fmla="*/ 2784123 h 2819970"/>
              <a:gd name="connsiteX509" fmla="*/ 4168372 w 7768945"/>
              <a:gd name="connsiteY509" fmla="*/ 2791476 h 2819970"/>
              <a:gd name="connsiteX510" fmla="*/ 4133444 w 7768945"/>
              <a:gd name="connsiteY510" fmla="*/ 2798830 h 2819970"/>
              <a:gd name="connsiteX511" fmla="*/ 4098517 w 7768945"/>
              <a:gd name="connsiteY511" fmla="*/ 2803425 h 2819970"/>
              <a:gd name="connsiteX512" fmla="*/ 4063589 w 7768945"/>
              <a:gd name="connsiteY512" fmla="*/ 2808940 h 2819970"/>
              <a:gd name="connsiteX513" fmla="*/ 4028661 w 7768945"/>
              <a:gd name="connsiteY513" fmla="*/ 2813536 h 2819970"/>
              <a:gd name="connsiteX514" fmla="*/ 3991895 w 7768945"/>
              <a:gd name="connsiteY514" fmla="*/ 2816294 h 2819970"/>
              <a:gd name="connsiteX515" fmla="*/ 3956967 w 7768945"/>
              <a:gd name="connsiteY515" fmla="*/ 2818132 h 2819970"/>
              <a:gd name="connsiteX516" fmla="*/ 3920200 w 7768945"/>
              <a:gd name="connsiteY516" fmla="*/ 2819970 h 2819970"/>
              <a:gd name="connsiteX517" fmla="*/ 3884353 w 7768945"/>
              <a:gd name="connsiteY517" fmla="*/ 2819970 h 2819970"/>
              <a:gd name="connsiteX518" fmla="*/ 3847587 w 7768945"/>
              <a:gd name="connsiteY518" fmla="*/ 2819970 h 2819970"/>
              <a:gd name="connsiteX519" fmla="*/ 3811740 w 7768945"/>
              <a:gd name="connsiteY519" fmla="*/ 2818132 h 2819970"/>
              <a:gd name="connsiteX520" fmla="*/ 3775893 w 7768945"/>
              <a:gd name="connsiteY520" fmla="*/ 2816294 h 2819970"/>
              <a:gd name="connsiteX521" fmla="*/ 3740046 w 7768945"/>
              <a:gd name="connsiteY521" fmla="*/ 2813536 h 2819970"/>
              <a:gd name="connsiteX522" fmla="*/ 3704199 w 7768945"/>
              <a:gd name="connsiteY522" fmla="*/ 2808940 h 2819970"/>
              <a:gd name="connsiteX523" fmla="*/ 3669271 w 7768945"/>
              <a:gd name="connsiteY523" fmla="*/ 2803425 h 2819970"/>
              <a:gd name="connsiteX524" fmla="*/ 3634343 w 7768945"/>
              <a:gd name="connsiteY524" fmla="*/ 2798830 h 2819970"/>
              <a:gd name="connsiteX525" fmla="*/ 3600334 w 7768945"/>
              <a:gd name="connsiteY525" fmla="*/ 2791476 h 2819970"/>
              <a:gd name="connsiteX526" fmla="*/ 3565406 w 7768945"/>
              <a:gd name="connsiteY526" fmla="*/ 2784123 h 2819970"/>
              <a:gd name="connsiteX527" fmla="*/ 3531398 w 7768945"/>
              <a:gd name="connsiteY527" fmla="*/ 2775851 h 2819970"/>
              <a:gd name="connsiteX528" fmla="*/ 3498308 w 7768945"/>
              <a:gd name="connsiteY528" fmla="*/ 2765740 h 2819970"/>
              <a:gd name="connsiteX529" fmla="*/ 3465218 w 7768945"/>
              <a:gd name="connsiteY529" fmla="*/ 2756548 h 2819970"/>
              <a:gd name="connsiteX530" fmla="*/ 3431210 w 7768945"/>
              <a:gd name="connsiteY530" fmla="*/ 2745519 h 2819970"/>
              <a:gd name="connsiteX531" fmla="*/ 3399039 w 7768945"/>
              <a:gd name="connsiteY531" fmla="*/ 2734489 h 2819970"/>
              <a:gd name="connsiteX532" fmla="*/ 3366869 w 7768945"/>
              <a:gd name="connsiteY532" fmla="*/ 2721621 h 2819970"/>
              <a:gd name="connsiteX533" fmla="*/ 3335617 w 7768945"/>
              <a:gd name="connsiteY533" fmla="*/ 2709671 h 2819970"/>
              <a:gd name="connsiteX534" fmla="*/ 3303447 w 7768945"/>
              <a:gd name="connsiteY534" fmla="*/ 2695884 h 2819970"/>
              <a:gd name="connsiteX535" fmla="*/ 3273115 w 7768945"/>
              <a:gd name="connsiteY535" fmla="*/ 2681178 h 2819970"/>
              <a:gd name="connsiteX536" fmla="*/ 3242783 w 7768945"/>
              <a:gd name="connsiteY536" fmla="*/ 2666471 h 2819970"/>
              <a:gd name="connsiteX537" fmla="*/ 3212451 w 7768945"/>
              <a:gd name="connsiteY537" fmla="*/ 2649926 h 2819970"/>
              <a:gd name="connsiteX538" fmla="*/ 3182118 w 7768945"/>
              <a:gd name="connsiteY538" fmla="*/ 2632462 h 2819970"/>
              <a:gd name="connsiteX539" fmla="*/ 3152706 w 7768945"/>
              <a:gd name="connsiteY539" fmla="*/ 2615918 h 2819970"/>
              <a:gd name="connsiteX540" fmla="*/ 3124212 w 7768945"/>
              <a:gd name="connsiteY540" fmla="*/ 2597534 h 2819970"/>
              <a:gd name="connsiteX541" fmla="*/ 3095718 w 7768945"/>
              <a:gd name="connsiteY541" fmla="*/ 2579151 h 2819970"/>
              <a:gd name="connsiteX542" fmla="*/ 3068143 w 7768945"/>
              <a:gd name="connsiteY542" fmla="*/ 2560768 h 2819970"/>
              <a:gd name="connsiteX543" fmla="*/ 3040569 w 7768945"/>
              <a:gd name="connsiteY543" fmla="*/ 2539628 h 2819970"/>
              <a:gd name="connsiteX544" fmla="*/ 3012994 w 7768945"/>
              <a:gd name="connsiteY544" fmla="*/ 2519406 h 2819970"/>
              <a:gd name="connsiteX545" fmla="*/ 2986338 w 7768945"/>
              <a:gd name="connsiteY545" fmla="*/ 2497347 h 2819970"/>
              <a:gd name="connsiteX546" fmla="*/ 2961521 w 7768945"/>
              <a:gd name="connsiteY546" fmla="*/ 2476206 h 2819970"/>
              <a:gd name="connsiteX547" fmla="*/ 2935785 w 7768945"/>
              <a:gd name="connsiteY547" fmla="*/ 2453227 h 2819970"/>
              <a:gd name="connsiteX548" fmla="*/ 2910968 w 7768945"/>
              <a:gd name="connsiteY548" fmla="*/ 2431167 h 2819970"/>
              <a:gd name="connsiteX549" fmla="*/ 2887070 w 7768945"/>
              <a:gd name="connsiteY549" fmla="*/ 2407269 h 2819970"/>
              <a:gd name="connsiteX550" fmla="*/ 2863172 w 7768945"/>
              <a:gd name="connsiteY550" fmla="*/ 2383371 h 2819970"/>
              <a:gd name="connsiteX551" fmla="*/ 2839273 w 7768945"/>
              <a:gd name="connsiteY551" fmla="*/ 2358554 h 2819970"/>
              <a:gd name="connsiteX552" fmla="*/ 2818133 w 7768945"/>
              <a:gd name="connsiteY552" fmla="*/ 2332818 h 2819970"/>
              <a:gd name="connsiteX553" fmla="*/ 2796073 w 7768945"/>
              <a:gd name="connsiteY553" fmla="*/ 2306162 h 2819970"/>
              <a:gd name="connsiteX554" fmla="*/ 2774933 w 7768945"/>
              <a:gd name="connsiteY554" fmla="*/ 2280426 h 2819970"/>
              <a:gd name="connsiteX555" fmla="*/ 2754711 w 7768945"/>
              <a:gd name="connsiteY555" fmla="*/ 2253770 h 2819970"/>
              <a:gd name="connsiteX556" fmla="*/ 2733571 w 7768945"/>
              <a:gd name="connsiteY556" fmla="*/ 2226196 h 2819970"/>
              <a:gd name="connsiteX557" fmla="*/ 2714268 w 7768945"/>
              <a:gd name="connsiteY557" fmla="*/ 2198621 h 2819970"/>
              <a:gd name="connsiteX558" fmla="*/ 2695885 w 7768945"/>
              <a:gd name="connsiteY558" fmla="*/ 2170127 h 2819970"/>
              <a:gd name="connsiteX559" fmla="*/ 2678421 w 7768945"/>
              <a:gd name="connsiteY559" fmla="*/ 2140714 h 2819970"/>
              <a:gd name="connsiteX560" fmla="*/ 2660038 w 7768945"/>
              <a:gd name="connsiteY560" fmla="*/ 2111301 h 2819970"/>
              <a:gd name="connsiteX561" fmla="*/ 2643493 w 7768945"/>
              <a:gd name="connsiteY561" fmla="*/ 2081888 h 2819970"/>
              <a:gd name="connsiteX562" fmla="*/ 2627868 w 7768945"/>
              <a:gd name="connsiteY562" fmla="*/ 2051556 h 2819970"/>
              <a:gd name="connsiteX563" fmla="*/ 2613161 w 7768945"/>
              <a:gd name="connsiteY563" fmla="*/ 2021224 h 2819970"/>
              <a:gd name="connsiteX564" fmla="*/ 2598455 w 7768945"/>
              <a:gd name="connsiteY564" fmla="*/ 1989972 h 2819970"/>
              <a:gd name="connsiteX565" fmla="*/ 2584667 w 7768945"/>
              <a:gd name="connsiteY565" fmla="*/ 1958721 h 2819970"/>
              <a:gd name="connsiteX566" fmla="*/ 2570880 w 7768945"/>
              <a:gd name="connsiteY566" fmla="*/ 1927470 h 2819970"/>
              <a:gd name="connsiteX567" fmla="*/ 2559850 w 7768945"/>
              <a:gd name="connsiteY567" fmla="*/ 1895299 h 2819970"/>
              <a:gd name="connsiteX568" fmla="*/ 2547901 w 7768945"/>
              <a:gd name="connsiteY568" fmla="*/ 1863129 h 2819970"/>
              <a:gd name="connsiteX569" fmla="*/ 2536871 w 7768945"/>
              <a:gd name="connsiteY569" fmla="*/ 1829120 h 2819970"/>
              <a:gd name="connsiteX570" fmla="*/ 2526761 w 7768945"/>
              <a:gd name="connsiteY570" fmla="*/ 1796031 h 2819970"/>
              <a:gd name="connsiteX571" fmla="*/ 2518488 w 7768945"/>
              <a:gd name="connsiteY571" fmla="*/ 1762941 h 2819970"/>
              <a:gd name="connsiteX572" fmla="*/ 2509297 w 7768945"/>
              <a:gd name="connsiteY572" fmla="*/ 1728013 h 2819970"/>
              <a:gd name="connsiteX573" fmla="*/ 2502863 w 7768945"/>
              <a:gd name="connsiteY573" fmla="*/ 1694004 h 2819970"/>
              <a:gd name="connsiteX574" fmla="*/ 2495509 w 7768945"/>
              <a:gd name="connsiteY574" fmla="*/ 1659996 h 2819970"/>
              <a:gd name="connsiteX575" fmla="*/ 2489994 w 7768945"/>
              <a:gd name="connsiteY575" fmla="*/ 1624148 h 2819970"/>
              <a:gd name="connsiteX576" fmla="*/ 2485399 w 7768945"/>
              <a:gd name="connsiteY576" fmla="*/ 1589221 h 2819970"/>
              <a:gd name="connsiteX577" fmla="*/ 2480803 w 7768945"/>
              <a:gd name="connsiteY577" fmla="*/ 1554293 h 2819970"/>
              <a:gd name="connsiteX578" fmla="*/ 2478045 w 7768945"/>
              <a:gd name="connsiteY578" fmla="*/ 1518446 h 2819970"/>
              <a:gd name="connsiteX579" fmla="*/ 2475288 w 7768945"/>
              <a:gd name="connsiteY579" fmla="*/ 1482598 h 2819970"/>
              <a:gd name="connsiteX580" fmla="*/ 2474369 w 7768945"/>
              <a:gd name="connsiteY580" fmla="*/ 1445832 h 2819970"/>
              <a:gd name="connsiteX581" fmla="*/ 2474369 w 7768945"/>
              <a:gd name="connsiteY581" fmla="*/ 1409985 h 2819970"/>
              <a:gd name="connsiteX582" fmla="*/ 2474369 w 7768945"/>
              <a:gd name="connsiteY582" fmla="*/ 1382411 h 2819970"/>
              <a:gd name="connsiteX583" fmla="*/ 2473450 w 7768945"/>
              <a:gd name="connsiteY583" fmla="*/ 1354836 h 2819970"/>
              <a:gd name="connsiteX584" fmla="*/ 2471611 w 7768945"/>
              <a:gd name="connsiteY584" fmla="*/ 1327261 h 2819970"/>
              <a:gd name="connsiteX585" fmla="*/ 2467935 w 7768945"/>
              <a:gd name="connsiteY585" fmla="*/ 1301525 h 2819970"/>
              <a:gd name="connsiteX586" fmla="*/ 2465177 w 7768945"/>
              <a:gd name="connsiteY586" fmla="*/ 1274869 h 2819970"/>
              <a:gd name="connsiteX587" fmla="*/ 2462420 w 7768945"/>
              <a:gd name="connsiteY587" fmla="*/ 1248214 h 2819970"/>
              <a:gd name="connsiteX588" fmla="*/ 2457824 w 7768945"/>
              <a:gd name="connsiteY588" fmla="*/ 1221558 h 2819970"/>
              <a:gd name="connsiteX589" fmla="*/ 2452309 w 7768945"/>
              <a:gd name="connsiteY589" fmla="*/ 1195822 h 2819970"/>
              <a:gd name="connsiteX590" fmla="*/ 2446794 w 7768945"/>
              <a:gd name="connsiteY590" fmla="*/ 1170086 h 2819970"/>
              <a:gd name="connsiteX591" fmla="*/ 2441279 w 7768945"/>
              <a:gd name="connsiteY591" fmla="*/ 1144349 h 2819970"/>
              <a:gd name="connsiteX592" fmla="*/ 2433926 w 7768945"/>
              <a:gd name="connsiteY592" fmla="*/ 1118613 h 2819970"/>
              <a:gd name="connsiteX593" fmla="*/ 2426573 w 7768945"/>
              <a:gd name="connsiteY593" fmla="*/ 1093796 h 2819970"/>
              <a:gd name="connsiteX594" fmla="*/ 2418300 w 7768945"/>
              <a:gd name="connsiteY594" fmla="*/ 1068978 h 2819970"/>
              <a:gd name="connsiteX595" fmla="*/ 2409109 w 7768945"/>
              <a:gd name="connsiteY595" fmla="*/ 1044161 h 2819970"/>
              <a:gd name="connsiteX596" fmla="*/ 2400836 w 7768945"/>
              <a:gd name="connsiteY596" fmla="*/ 1020263 h 2819970"/>
              <a:gd name="connsiteX597" fmla="*/ 2390726 w 7768945"/>
              <a:gd name="connsiteY597" fmla="*/ 995446 h 2819970"/>
              <a:gd name="connsiteX598" fmla="*/ 2379696 w 7768945"/>
              <a:gd name="connsiteY598" fmla="*/ 971548 h 2819970"/>
              <a:gd name="connsiteX599" fmla="*/ 2369585 w 7768945"/>
              <a:gd name="connsiteY599" fmla="*/ 948569 h 2819970"/>
              <a:gd name="connsiteX600" fmla="*/ 2357636 w 7768945"/>
              <a:gd name="connsiteY600" fmla="*/ 925590 h 2819970"/>
              <a:gd name="connsiteX601" fmla="*/ 2345687 w 7768945"/>
              <a:gd name="connsiteY601" fmla="*/ 903530 h 2819970"/>
              <a:gd name="connsiteX602" fmla="*/ 2332819 w 7768945"/>
              <a:gd name="connsiteY602" fmla="*/ 880551 h 2819970"/>
              <a:gd name="connsiteX603" fmla="*/ 2319951 w 7768945"/>
              <a:gd name="connsiteY603" fmla="*/ 858492 h 2819970"/>
              <a:gd name="connsiteX604" fmla="*/ 2307082 w 7768945"/>
              <a:gd name="connsiteY604" fmla="*/ 836432 h 2819970"/>
              <a:gd name="connsiteX605" fmla="*/ 2293295 w 7768945"/>
              <a:gd name="connsiteY605" fmla="*/ 815291 h 2819970"/>
              <a:gd name="connsiteX606" fmla="*/ 2278589 w 7768945"/>
              <a:gd name="connsiteY606" fmla="*/ 795070 h 2819970"/>
              <a:gd name="connsiteX607" fmla="*/ 2262963 w 7768945"/>
              <a:gd name="connsiteY607" fmla="*/ 773010 h 2819970"/>
              <a:gd name="connsiteX608" fmla="*/ 2247337 w 7768945"/>
              <a:gd name="connsiteY608" fmla="*/ 753708 h 2819970"/>
              <a:gd name="connsiteX609" fmla="*/ 2230792 w 7768945"/>
              <a:gd name="connsiteY609" fmla="*/ 732567 h 2819970"/>
              <a:gd name="connsiteX610" fmla="*/ 2214248 w 7768945"/>
              <a:gd name="connsiteY610" fmla="*/ 714184 h 2819970"/>
              <a:gd name="connsiteX611" fmla="*/ 2197703 w 7768945"/>
              <a:gd name="connsiteY611" fmla="*/ 694882 h 2819970"/>
              <a:gd name="connsiteX612" fmla="*/ 2180239 w 7768945"/>
              <a:gd name="connsiteY612" fmla="*/ 676499 h 2819970"/>
              <a:gd name="connsiteX613" fmla="*/ 2162775 w 7768945"/>
              <a:gd name="connsiteY613" fmla="*/ 657197 h 2819970"/>
              <a:gd name="connsiteX614" fmla="*/ 2144392 w 7768945"/>
              <a:gd name="connsiteY614" fmla="*/ 639733 h 2819970"/>
              <a:gd name="connsiteX615" fmla="*/ 2125089 w 7768945"/>
              <a:gd name="connsiteY615" fmla="*/ 622269 h 2819970"/>
              <a:gd name="connsiteX616" fmla="*/ 2106706 w 7768945"/>
              <a:gd name="connsiteY616" fmla="*/ 605724 h 2819970"/>
              <a:gd name="connsiteX617" fmla="*/ 2087404 w 7768945"/>
              <a:gd name="connsiteY617" fmla="*/ 589179 h 2819970"/>
              <a:gd name="connsiteX618" fmla="*/ 2067183 w 7768945"/>
              <a:gd name="connsiteY618" fmla="*/ 573553 h 2819970"/>
              <a:gd name="connsiteX619" fmla="*/ 2046961 w 7768945"/>
              <a:gd name="connsiteY619" fmla="*/ 557928 h 2819970"/>
              <a:gd name="connsiteX620" fmla="*/ 2026740 w 7768945"/>
              <a:gd name="connsiteY620" fmla="*/ 543221 h 2819970"/>
              <a:gd name="connsiteX621" fmla="*/ 2004680 w 7768945"/>
              <a:gd name="connsiteY621" fmla="*/ 528515 h 2819970"/>
              <a:gd name="connsiteX622" fmla="*/ 1984458 w 7768945"/>
              <a:gd name="connsiteY622" fmla="*/ 513808 h 2819970"/>
              <a:gd name="connsiteX623" fmla="*/ 1961480 w 7768945"/>
              <a:gd name="connsiteY623" fmla="*/ 500940 h 2819970"/>
              <a:gd name="connsiteX624" fmla="*/ 1940339 w 7768945"/>
              <a:gd name="connsiteY624" fmla="*/ 487153 h 2819970"/>
              <a:gd name="connsiteX625" fmla="*/ 1917360 w 7768945"/>
              <a:gd name="connsiteY625" fmla="*/ 474285 h 2819970"/>
              <a:gd name="connsiteX626" fmla="*/ 1895301 w 7768945"/>
              <a:gd name="connsiteY626" fmla="*/ 462336 h 2819970"/>
              <a:gd name="connsiteX627" fmla="*/ 1871403 w 7768945"/>
              <a:gd name="connsiteY627" fmla="*/ 450386 h 2819970"/>
              <a:gd name="connsiteX628" fmla="*/ 1848424 w 7768945"/>
              <a:gd name="connsiteY628" fmla="*/ 440276 h 2819970"/>
              <a:gd name="connsiteX629" fmla="*/ 1824526 w 7768945"/>
              <a:gd name="connsiteY629" fmla="*/ 430165 h 2819970"/>
              <a:gd name="connsiteX630" fmla="*/ 1799708 w 7768945"/>
              <a:gd name="connsiteY630" fmla="*/ 420054 h 2819970"/>
              <a:gd name="connsiteX631" fmla="*/ 1776729 w 7768945"/>
              <a:gd name="connsiteY631" fmla="*/ 410863 h 2819970"/>
              <a:gd name="connsiteX632" fmla="*/ 1751912 w 7768945"/>
              <a:gd name="connsiteY632" fmla="*/ 401671 h 2819970"/>
              <a:gd name="connsiteX633" fmla="*/ 1726176 w 7768945"/>
              <a:gd name="connsiteY633" fmla="*/ 394318 h 2819970"/>
              <a:gd name="connsiteX634" fmla="*/ 1702277 w 7768945"/>
              <a:gd name="connsiteY634" fmla="*/ 386965 h 2819970"/>
              <a:gd name="connsiteX635" fmla="*/ 1676541 w 7768945"/>
              <a:gd name="connsiteY635" fmla="*/ 380531 h 2819970"/>
              <a:gd name="connsiteX636" fmla="*/ 1650805 w 7768945"/>
              <a:gd name="connsiteY636" fmla="*/ 373177 h 2819970"/>
              <a:gd name="connsiteX637" fmla="*/ 1625069 w 7768945"/>
              <a:gd name="connsiteY637" fmla="*/ 367662 h 2819970"/>
              <a:gd name="connsiteX638" fmla="*/ 1599332 w 7768945"/>
              <a:gd name="connsiteY638" fmla="*/ 362148 h 2819970"/>
              <a:gd name="connsiteX639" fmla="*/ 1572677 w 7768945"/>
              <a:gd name="connsiteY639" fmla="*/ 358471 h 2819970"/>
              <a:gd name="connsiteX640" fmla="*/ 1546021 w 7768945"/>
              <a:gd name="connsiteY640" fmla="*/ 354794 h 2819970"/>
              <a:gd name="connsiteX641" fmla="*/ 1518446 w 7768945"/>
              <a:gd name="connsiteY641" fmla="*/ 352037 h 2819970"/>
              <a:gd name="connsiteX642" fmla="*/ 1492710 w 7768945"/>
              <a:gd name="connsiteY642" fmla="*/ 350199 h 2819970"/>
              <a:gd name="connsiteX643" fmla="*/ 1465135 w 7768945"/>
              <a:gd name="connsiteY643" fmla="*/ 347441 h 2819970"/>
              <a:gd name="connsiteX644" fmla="*/ 1437560 w 7768945"/>
              <a:gd name="connsiteY644" fmla="*/ 346522 h 2819970"/>
              <a:gd name="connsiteX645" fmla="*/ 1409986 w 7768945"/>
              <a:gd name="connsiteY645" fmla="*/ 345603 h 2819970"/>
              <a:gd name="connsiteX646" fmla="*/ 1382411 w 7768945"/>
              <a:gd name="connsiteY646" fmla="*/ 346522 h 2819970"/>
              <a:gd name="connsiteX647" fmla="*/ 1355756 w 7768945"/>
              <a:gd name="connsiteY647" fmla="*/ 347441 h 2819970"/>
              <a:gd name="connsiteX648" fmla="*/ 1329100 w 7768945"/>
              <a:gd name="connsiteY648" fmla="*/ 350199 h 2819970"/>
              <a:gd name="connsiteX649" fmla="*/ 1301525 w 7768945"/>
              <a:gd name="connsiteY649" fmla="*/ 352037 h 2819970"/>
              <a:gd name="connsiteX650" fmla="*/ 1274870 w 7768945"/>
              <a:gd name="connsiteY650" fmla="*/ 354794 h 2819970"/>
              <a:gd name="connsiteX651" fmla="*/ 1248214 w 7768945"/>
              <a:gd name="connsiteY651" fmla="*/ 358471 h 2819970"/>
              <a:gd name="connsiteX652" fmla="*/ 1221559 w 7768945"/>
              <a:gd name="connsiteY652" fmla="*/ 362148 h 2819970"/>
              <a:gd name="connsiteX653" fmla="*/ 1196742 w 7768945"/>
              <a:gd name="connsiteY653" fmla="*/ 367662 h 2819970"/>
              <a:gd name="connsiteX654" fmla="*/ 1170086 w 7768945"/>
              <a:gd name="connsiteY654" fmla="*/ 373177 h 2819970"/>
              <a:gd name="connsiteX655" fmla="*/ 1144350 w 7768945"/>
              <a:gd name="connsiteY655" fmla="*/ 380531 h 2819970"/>
              <a:gd name="connsiteX656" fmla="*/ 1118614 w 7768945"/>
              <a:gd name="connsiteY656" fmla="*/ 386965 h 2819970"/>
              <a:gd name="connsiteX657" fmla="*/ 1094715 w 7768945"/>
              <a:gd name="connsiteY657" fmla="*/ 394318 h 2819970"/>
              <a:gd name="connsiteX658" fmla="*/ 1068979 w 7768945"/>
              <a:gd name="connsiteY658" fmla="*/ 401671 h 2819970"/>
              <a:gd name="connsiteX659" fmla="*/ 1044162 w 7768945"/>
              <a:gd name="connsiteY659" fmla="*/ 410863 h 2819970"/>
              <a:gd name="connsiteX660" fmla="*/ 1020263 w 7768945"/>
              <a:gd name="connsiteY660" fmla="*/ 420054 h 2819970"/>
              <a:gd name="connsiteX661" fmla="*/ 996365 w 7768945"/>
              <a:gd name="connsiteY661" fmla="*/ 430165 h 2819970"/>
              <a:gd name="connsiteX662" fmla="*/ 973386 w 7768945"/>
              <a:gd name="connsiteY662" fmla="*/ 440276 h 2819970"/>
              <a:gd name="connsiteX663" fmla="*/ 949488 w 7768945"/>
              <a:gd name="connsiteY663" fmla="*/ 450386 h 2819970"/>
              <a:gd name="connsiteX664" fmla="*/ 925590 w 7768945"/>
              <a:gd name="connsiteY664" fmla="*/ 462336 h 2819970"/>
              <a:gd name="connsiteX665" fmla="*/ 903531 w 7768945"/>
              <a:gd name="connsiteY665" fmla="*/ 474285 h 2819970"/>
              <a:gd name="connsiteX666" fmla="*/ 880552 w 7768945"/>
              <a:gd name="connsiteY666" fmla="*/ 487153 h 2819970"/>
              <a:gd name="connsiteX667" fmla="*/ 859411 w 7768945"/>
              <a:gd name="connsiteY667" fmla="*/ 500940 h 2819970"/>
              <a:gd name="connsiteX668" fmla="*/ 836432 w 7768945"/>
              <a:gd name="connsiteY668" fmla="*/ 513808 h 2819970"/>
              <a:gd name="connsiteX669" fmla="*/ 815292 w 7768945"/>
              <a:gd name="connsiteY669" fmla="*/ 528515 h 2819970"/>
              <a:gd name="connsiteX670" fmla="*/ 795070 w 7768945"/>
              <a:gd name="connsiteY670" fmla="*/ 543221 h 2819970"/>
              <a:gd name="connsiteX671" fmla="*/ 773930 w 7768945"/>
              <a:gd name="connsiteY671" fmla="*/ 557928 h 2819970"/>
              <a:gd name="connsiteX672" fmla="*/ 753708 w 7768945"/>
              <a:gd name="connsiteY672" fmla="*/ 573553 h 2819970"/>
              <a:gd name="connsiteX673" fmla="*/ 733487 w 7768945"/>
              <a:gd name="connsiteY673" fmla="*/ 589179 h 2819970"/>
              <a:gd name="connsiteX674" fmla="*/ 714185 w 7768945"/>
              <a:gd name="connsiteY674" fmla="*/ 605724 h 2819970"/>
              <a:gd name="connsiteX675" fmla="*/ 695802 w 7768945"/>
              <a:gd name="connsiteY675" fmla="*/ 622269 h 2819970"/>
              <a:gd name="connsiteX676" fmla="*/ 676499 w 7768945"/>
              <a:gd name="connsiteY676" fmla="*/ 639733 h 2819970"/>
              <a:gd name="connsiteX677" fmla="*/ 658116 w 7768945"/>
              <a:gd name="connsiteY677" fmla="*/ 657197 h 2819970"/>
              <a:gd name="connsiteX678" fmla="*/ 640652 w 7768945"/>
              <a:gd name="connsiteY678" fmla="*/ 676499 h 2819970"/>
              <a:gd name="connsiteX679" fmla="*/ 623188 w 7768945"/>
              <a:gd name="connsiteY679" fmla="*/ 694882 h 2819970"/>
              <a:gd name="connsiteX680" fmla="*/ 606643 w 7768945"/>
              <a:gd name="connsiteY680" fmla="*/ 714184 h 2819970"/>
              <a:gd name="connsiteX681" fmla="*/ 590098 w 7768945"/>
              <a:gd name="connsiteY681" fmla="*/ 732567 h 2819970"/>
              <a:gd name="connsiteX682" fmla="*/ 573553 w 7768945"/>
              <a:gd name="connsiteY682" fmla="*/ 753708 h 2819970"/>
              <a:gd name="connsiteX683" fmla="*/ 558847 w 7768945"/>
              <a:gd name="connsiteY683" fmla="*/ 773010 h 2819970"/>
              <a:gd name="connsiteX684" fmla="*/ 543221 w 7768945"/>
              <a:gd name="connsiteY684" fmla="*/ 795070 h 2819970"/>
              <a:gd name="connsiteX685" fmla="*/ 528515 w 7768945"/>
              <a:gd name="connsiteY685" fmla="*/ 815291 h 2819970"/>
              <a:gd name="connsiteX686" fmla="*/ 514728 w 7768945"/>
              <a:gd name="connsiteY686" fmla="*/ 836432 h 2819970"/>
              <a:gd name="connsiteX687" fmla="*/ 500940 w 7768945"/>
              <a:gd name="connsiteY687" fmla="*/ 858492 h 2819970"/>
              <a:gd name="connsiteX688" fmla="*/ 488072 w 7768945"/>
              <a:gd name="connsiteY688" fmla="*/ 880551 h 2819970"/>
              <a:gd name="connsiteX689" fmla="*/ 475204 w 7768945"/>
              <a:gd name="connsiteY689" fmla="*/ 903530 h 2819970"/>
              <a:gd name="connsiteX690" fmla="*/ 463255 w 7768945"/>
              <a:gd name="connsiteY690" fmla="*/ 925590 h 2819970"/>
              <a:gd name="connsiteX691" fmla="*/ 451306 w 7768945"/>
              <a:gd name="connsiteY691" fmla="*/ 948569 h 2819970"/>
              <a:gd name="connsiteX692" fmla="*/ 441195 w 7768945"/>
              <a:gd name="connsiteY692" fmla="*/ 971548 h 2819970"/>
              <a:gd name="connsiteX693" fmla="*/ 430165 w 7768945"/>
              <a:gd name="connsiteY693" fmla="*/ 995446 h 2819970"/>
              <a:gd name="connsiteX694" fmla="*/ 420055 w 7768945"/>
              <a:gd name="connsiteY694" fmla="*/ 1020263 h 2819970"/>
              <a:gd name="connsiteX695" fmla="*/ 411782 w 7768945"/>
              <a:gd name="connsiteY695" fmla="*/ 1044161 h 2819970"/>
              <a:gd name="connsiteX696" fmla="*/ 402591 w 7768945"/>
              <a:gd name="connsiteY696" fmla="*/ 1068978 h 2819970"/>
              <a:gd name="connsiteX697" fmla="*/ 395237 w 7768945"/>
              <a:gd name="connsiteY697" fmla="*/ 1093796 h 2819970"/>
              <a:gd name="connsiteX698" fmla="*/ 386965 w 7768945"/>
              <a:gd name="connsiteY698" fmla="*/ 1118613 h 2819970"/>
              <a:gd name="connsiteX699" fmla="*/ 380531 w 7768945"/>
              <a:gd name="connsiteY699" fmla="*/ 1144349 h 2819970"/>
              <a:gd name="connsiteX700" fmla="*/ 374097 w 7768945"/>
              <a:gd name="connsiteY700" fmla="*/ 1170086 h 2819970"/>
              <a:gd name="connsiteX701" fmla="*/ 368582 w 7768945"/>
              <a:gd name="connsiteY701" fmla="*/ 1195822 h 2819970"/>
              <a:gd name="connsiteX702" fmla="*/ 363986 w 7768945"/>
              <a:gd name="connsiteY702" fmla="*/ 1221558 h 2819970"/>
              <a:gd name="connsiteX703" fmla="*/ 358471 w 7768945"/>
              <a:gd name="connsiteY703" fmla="*/ 1248214 h 2819970"/>
              <a:gd name="connsiteX704" fmla="*/ 355713 w 7768945"/>
              <a:gd name="connsiteY704" fmla="*/ 1274869 h 2819970"/>
              <a:gd name="connsiteX705" fmla="*/ 352037 w 7768945"/>
              <a:gd name="connsiteY705" fmla="*/ 1301525 h 2819970"/>
              <a:gd name="connsiteX706" fmla="*/ 350198 w 7768945"/>
              <a:gd name="connsiteY706" fmla="*/ 1327261 h 2819970"/>
              <a:gd name="connsiteX707" fmla="*/ 347441 w 7768945"/>
              <a:gd name="connsiteY707" fmla="*/ 1354836 h 2819970"/>
              <a:gd name="connsiteX708" fmla="*/ 346522 w 7768945"/>
              <a:gd name="connsiteY708" fmla="*/ 1382411 h 2819970"/>
              <a:gd name="connsiteX709" fmla="*/ 346522 w 7768945"/>
              <a:gd name="connsiteY709" fmla="*/ 1409985 h 2819970"/>
              <a:gd name="connsiteX710" fmla="*/ 0 w 7768945"/>
              <a:gd name="connsiteY710" fmla="*/ 1409985 h 2819970"/>
              <a:gd name="connsiteX711" fmla="*/ 919 w 7768945"/>
              <a:gd name="connsiteY711" fmla="*/ 1374138 h 2819970"/>
              <a:gd name="connsiteX712" fmla="*/ 1838 w 7768945"/>
              <a:gd name="connsiteY712" fmla="*/ 1337372 h 2819970"/>
              <a:gd name="connsiteX713" fmla="*/ 4596 w 7768945"/>
              <a:gd name="connsiteY713" fmla="*/ 1301525 h 2819970"/>
              <a:gd name="connsiteX714" fmla="*/ 8273 w 7768945"/>
              <a:gd name="connsiteY714" fmla="*/ 1265678 h 2819970"/>
              <a:gd name="connsiteX715" fmla="*/ 11949 w 7768945"/>
              <a:gd name="connsiteY715" fmla="*/ 1230750 h 2819970"/>
              <a:gd name="connsiteX716" fmla="*/ 16545 w 7768945"/>
              <a:gd name="connsiteY716" fmla="*/ 1195822 h 2819970"/>
              <a:gd name="connsiteX717" fmla="*/ 22979 w 7768945"/>
              <a:gd name="connsiteY717" fmla="*/ 1159975 h 2819970"/>
              <a:gd name="connsiteX718" fmla="*/ 29413 w 7768945"/>
              <a:gd name="connsiteY718" fmla="*/ 1125966 h 2819970"/>
              <a:gd name="connsiteX719" fmla="*/ 35847 w 7768945"/>
              <a:gd name="connsiteY719" fmla="*/ 1091957 h 2819970"/>
              <a:gd name="connsiteX720" fmla="*/ 45039 w 7768945"/>
              <a:gd name="connsiteY720" fmla="*/ 1057029 h 2819970"/>
              <a:gd name="connsiteX721" fmla="*/ 54230 w 7768945"/>
              <a:gd name="connsiteY721" fmla="*/ 1023940 h 2819970"/>
              <a:gd name="connsiteX722" fmla="*/ 63422 w 7768945"/>
              <a:gd name="connsiteY722" fmla="*/ 990850 h 2819970"/>
              <a:gd name="connsiteX723" fmla="*/ 74452 w 7768945"/>
              <a:gd name="connsiteY723" fmla="*/ 956841 h 2819970"/>
              <a:gd name="connsiteX724" fmla="*/ 86401 w 7768945"/>
              <a:gd name="connsiteY724" fmla="*/ 924671 h 2819970"/>
              <a:gd name="connsiteX725" fmla="*/ 98350 w 7768945"/>
              <a:gd name="connsiteY725" fmla="*/ 892500 h 2819970"/>
              <a:gd name="connsiteX726" fmla="*/ 110299 w 7768945"/>
              <a:gd name="connsiteY726" fmla="*/ 861249 h 2819970"/>
              <a:gd name="connsiteX727" fmla="*/ 124086 w 7768945"/>
              <a:gd name="connsiteY727" fmla="*/ 829998 h 2819970"/>
              <a:gd name="connsiteX728" fmla="*/ 138792 w 7768945"/>
              <a:gd name="connsiteY728" fmla="*/ 798747 h 2819970"/>
              <a:gd name="connsiteX729" fmla="*/ 154418 w 7768945"/>
              <a:gd name="connsiteY729" fmla="*/ 768414 h 2819970"/>
              <a:gd name="connsiteX730" fmla="*/ 170044 w 7768945"/>
              <a:gd name="connsiteY730" fmla="*/ 738082 h 2819970"/>
              <a:gd name="connsiteX731" fmla="*/ 187508 w 7768945"/>
              <a:gd name="connsiteY731" fmla="*/ 708669 h 2819970"/>
              <a:gd name="connsiteX732" fmla="*/ 204972 w 7768945"/>
              <a:gd name="connsiteY732" fmla="*/ 679256 h 2819970"/>
              <a:gd name="connsiteX733" fmla="*/ 222436 w 7768945"/>
              <a:gd name="connsiteY733" fmla="*/ 649843 h 2819970"/>
              <a:gd name="connsiteX734" fmla="*/ 240819 w 7768945"/>
              <a:gd name="connsiteY734" fmla="*/ 621349 h 2819970"/>
              <a:gd name="connsiteX735" fmla="*/ 261040 w 7768945"/>
              <a:gd name="connsiteY735" fmla="*/ 593775 h 2819970"/>
              <a:gd name="connsiteX736" fmla="*/ 280343 w 7768945"/>
              <a:gd name="connsiteY736" fmla="*/ 566200 h 2819970"/>
              <a:gd name="connsiteX737" fmla="*/ 300564 w 7768945"/>
              <a:gd name="connsiteY737" fmla="*/ 539545 h 2819970"/>
              <a:gd name="connsiteX738" fmla="*/ 322624 w 7768945"/>
              <a:gd name="connsiteY738" fmla="*/ 513808 h 2819970"/>
              <a:gd name="connsiteX739" fmla="*/ 343764 w 7768945"/>
              <a:gd name="connsiteY739" fmla="*/ 487153 h 2819970"/>
              <a:gd name="connsiteX740" fmla="*/ 366743 w 7768945"/>
              <a:gd name="connsiteY740" fmla="*/ 461416 h 2819970"/>
              <a:gd name="connsiteX741" fmla="*/ 389722 w 7768945"/>
              <a:gd name="connsiteY741" fmla="*/ 436599 h 2819970"/>
              <a:gd name="connsiteX742" fmla="*/ 413620 w 7768945"/>
              <a:gd name="connsiteY742" fmla="*/ 412701 h 2819970"/>
              <a:gd name="connsiteX743" fmla="*/ 438438 w 7768945"/>
              <a:gd name="connsiteY743" fmla="*/ 388803 h 2819970"/>
              <a:gd name="connsiteX744" fmla="*/ 462336 w 7768945"/>
              <a:gd name="connsiteY744" fmla="*/ 366743 h 2819970"/>
              <a:gd name="connsiteX745" fmla="*/ 488072 w 7768945"/>
              <a:gd name="connsiteY745" fmla="*/ 343764 h 2819970"/>
              <a:gd name="connsiteX746" fmla="*/ 513808 w 7768945"/>
              <a:gd name="connsiteY746" fmla="*/ 322624 h 2819970"/>
              <a:gd name="connsiteX747" fmla="*/ 539545 w 7768945"/>
              <a:gd name="connsiteY747" fmla="*/ 300564 h 2819970"/>
              <a:gd name="connsiteX748" fmla="*/ 566200 w 7768945"/>
              <a:gd name="connsiteY748" fmla="*/ 280343 h 2819970"/>
              <a:gd name="connsiteX749" fmla="*/ 593775 w 7768945"/>
              <a:gd name="connsiteY749" fmla="*/ 259202 h 2819970"/>
              <a:gd name="connsiteX750" fmla="*/ 622269 w 7768945"/>
              <a:gd name="connsiteY750" fmla="*/ 240819 h 2819970"/>
              <a:gd name="connsiteX751" fmla="*/ 650763 w 7768945"/>
              <a:gd name="connsiteY751" fmla="*/ 222436 h 2819970"/>
              <a:gd name="connsiteX752" fmla="*/ 679256 w 7768945"/>
              <a:gd name="connsiteY752" fmla="*/ 204053 h 2819970"/>
              <a:gd name="connsiteX753" fmla="*/ 708670 w 7768945"/>
              <a:gd name="connsiteY753" fmla="*/ 187508 h 2819970"/>
              <a:gd name="connsiteX754" fmla="*/ 738083 w 7768945"/>
              <a:gd name="connsiteY754" fmla="*/ 170044 h 2819970"/>
              <a:gd name="connsiteX755" fmla="*/ 768415 w 7768945"/>
              <a:gd name="connsiteY755" fmla="*/ 153499 h 2819970"/>
              <a:gd name="connsiteX756" fmla="*/ 799666 w 7768945"/>
              <a:gd name="connsiteY756" fmla="*/ 138793 h 2819970"/>
              <a:gd name="connsiteX757" fmla="*/ 829998 w 7768945"/>
              <a:gd name="connsiteY757" fmla="*/ 124086 h 2819970"/>
              <a:gd name="connsiteX758" fmla="*/ 861250 w 7768945"/>
              <a:gd name="connsiteY758" fmla="*/ 110299 h 2819970"/>
              <a:gd name="connsiteX759" fmla="*/ 893420 w 7768945"/>
              <a:gd name="connsiteY759" fmla="*/ 98350 h 2819970"/>
              <a:gd name="connsiteX760" fmla="*/ 925590 w 7768945"/>
              <a:gd name="connsiteY760" fmla="*/ 85482 h 2819970"/>
              <a:gd name="connsiteX761" fmla="*/ 958680 w 7768945"/>
              <a:gd name="connsiteY761" fmla="*/ 74452 h 2819970"/>
              <a:gd name="connsiteX762" fmla="*/ 991770 w 7768945"/>
              <a:gd name="connsiteY762" fmla="*/ 63422 h 2819970"/>
              <a:gd name="connsiteX763" fmla="*/ 1023940 w 7768945"/>
              <a:gd name="connsiteY763" fmla="*/ 54230 h 2819970"/>
              <a:gd name="connsiteX764" fmla="*/ 1057949 w 7768945"/>
              <a:gd name="connsiteY764" fmla="*/ 44120 h 2819970"/>
              <a:gd name="connsiteX765" fmla="*/ 1091958 w 7768945"/>
              <a:gd name="connsiteY765" fmla="*/ 35847 h 2819970"/>
              <a:gd name="connsiteX766" fmla="*/ 1125967 w 7768945"/>
              <a:gd name="connsiteY766" fmla="*/ 28494 h 2819970"/>
              <a:gd name="connsiteX767" fmla="*/ 1160895 w 7768945"/>
              <a:gd name="connsiteY767" fmla="*/ 21141 h 2819970"/>
              <a:gd name="connsiteX768" fmla="*/ 1195822 w 7768945"/>
              <a:gd name="connsiteY768" fmla="*/ 16545 h 2819970"/>
              <a:gd name="connsiteX769" fmla="*/ 1230750 w 7768945"/>
              <a:gd name="connsiteY769" fmla="*/ 11030 h 2819970"/>
              <a:gd name="connsiteX770" fmla="*/ 1265679 w 7768945"/>
              <a:gd name="connsiteY770" fmla="*/ 6434 h 2819970"/>
              <a:gd name="connsiteX771" fmla="*/ 1302445 w 7768945"/>
              <a:gd name="connsiteY771" fmla="*/ 3677 h 2819970"/>
              <a:gd name="connsiteX772" fmla="*/ 1337372 w 7768945"/>
              <a:gd name="connsiteY772" fmla="*/ 1838 h 281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Lst>
            <a:rect l="l" t="t" r="r" b="b"/>
            <a:pathLst>
              <a:path w="7768945" h="2819970">
                <a:moveTo>
                  <a:pt x="1374139" y="0"/>
                </a:moveTo>
                <a:lnTo>
                  <a:pt x="1409986" y="0"/>
                </a:lnTo>
                <a:lnTo>
                  <a:pt x="1447671" y="0"/>
                </a:lnTo>
                <a:lnTo>
                  <a:pt x="1483519" y="1838"/>
                </a:lnTo>
                <a:lnTo>
                  <a:pt x="1518446" y="3677"/>
                </a:lnTo>
                <a:lnTo>
                  <a:pt x="1555212" y="6434"/>
                </a:lnTo>
                <a:lnTo>
                  <a:pt x="1590140" y="11030"/>
                </a:lnTo>
                <a:lnTo>
                  <a:pt x="1625987" y="16545"/>
                </a:lnTo>
                <a:lnTo>
                  <a:pt x="1659996" y="21141"/>
                </a:lnTo>
                <a:lnTo>
                  <a:pt x="1694005" y="28494"/>
                </a:lnTo>
                <a:lnTo>
                  <a:pt x="1728933" y="35847"/>
                </a:lnTo>
                <a:lnTo>
                  <a:pt x="1762942" y="44120"/>
                </a:lnTo>
                <a:lnTo>
                  <a:pt x="1796032" y="54230"/>
                </a:lnTo>
                <a:lnTo>
                  <a:pt x="1829121" y="63422"/>
                </a:lnTo>
                <a:lnTo>
                  <a:pt x="1863130" y="74452"/>
                </a:lnTo>
                <a:lnTo>
                  <a:pt x="1895301" y="85482"/>
                </a:lnTo>
                <a:lnTo>
                  <a:pt x="1927471" y="98350"/>
                </a:lnTo>
                <a:lnTo>
                  <a:pt x="1959641" y="110299"/>
                </a:lnTo>
                <a:lnTo>
                  <a:pt x="1990893" y="124086"/>
                </a:lnTo>
                <a:lnTo>
                  <a:pt x="2021225" y="138793"/>
                </a:lnTo>
                <a:lnTo>
                  <a:pt x="2052476" y="153499"/>
                </a:lnTo>
                <a:lnTo>
                  <a:pt x="2081889" y="170044"/>
                </a:lnTo>
                <a:lnTo>
                  <a:pt x="2112221" y="187508"/>
                </a:lnTo>
                <a:lnTo>
                  <a:pt x="2141634" y="204053"/>
                </a:lnTo>
                <a:lnTo>
                  <a:pt x="2170128" y="222436"/>
                </a:lnTo>
                <a:lnTo>
                  <a:pt x="2198622" y="240819"/>
                </a:lnTo>
                <a:lnTo>
                  <a:pt x="2227116" y="259202"/>
                </a:lnTo>
                <a:lnTo>
                  <a:pt x="2253771" y="280343"/>
                </a:lnTo>
                <a:lnTo>
                  <a:pt x="2281346" y="300564"/>
                </a:lnTo>
                <a:lnTo>
                  <a:pt x="2308002" y="322624"/>
                </a:lnTo>
                <a:lnTo>
                  <a:pt x="2332819" y="343764"/>
                </a:lnTo>
                <a:lnTo>
                  <a:pt x="2358555" y="366743"/>
                </a:lnTo>
                <a:lnTo>
                  <a:pt x="2383372" y="388803"/>
                </a:lnTo>
                <a:lnTo>
                  <a:pt x="2407270" y="412701"/>
                </a:lnTo>
                <a:lnTo>
                  <a:pt x="2431169" y="436599"/>
                </a:lnTo>
                <a:lnTo>
                  <a:pt x="2455067" y="461416"/>
                </a:lnTo>
                <a:lnTo>
                  <a:pt x="2477126" y="487153"/>
                </a:lnTo>
                <a:lnTo>
                  <a:pt x="2498267" y="513808"/>
                </a:lnTo>
                <a:lnTo>
                  <a:pt x="2520327" y="539545"/>
                </a:lnTo>
                <a:lnTo>
                  <a:pt x="2540548" y="566200"/>
                </a:lnTo>
                <a:lnTo>
                  <a:pt x="2560770" y="593775"/>
                </a:lnTo>
                <a:lnTo>
                  <a:pt x="2580072" y="621349"/>
                </a:lnTo>
                <a:lnTo>
                  <a:pt x="2598455" y="649843"/>
                </a:lnTo>
                <a:lnTo>
                  <a:pt x="2615919" y="679256"/>
                </a:lnTo>
                <a:lnTo>
                  <a:pt x="2634302" y="708669"/>
                </a:lnTo>
                <a:lnTo>
                  <a:pt x="2650847" y="738082"/>
                </a:lnTo>
                <a:lnTo>
                  <a:pt x="2666473" y="768414"/>
                </a:lnTo>
                <a:lnTo>
                  <a:pt x="2682098" y="798747"/>
                </a:lnTo>
                <a:lnTo>
                  <a:pt x="2695886" y="829998"/>
                </a:lnTo>
                <a:lnTo>
                  <a:pt x="2709673" y="861249"/>
                </a:lnTo>
                <a:lnTo>
                  <a:pt x="2723460" y="892500"/>
                </a:lnTo>
                <a:lnTo>
                  <a:pt x="2734490" y="924671"/>
                </a:lnTo>
                <a:lnTo>
                  <a:pt x="2746439" y="956841"/>
                </a:lnTo>
                <a:lnTo>
                  <a:pt x="2757469" y="990850"/>
                </a:lnTo>
                <a:lnTo>
                  <a:pt x="2767580" y="1023940"/>
                </a:lnTo>
                <a:lnTo>
                  <a:pt x="2775852" y="1057029"/>
                </a:lnTo>
                <a:lnTo>
                  <a:pt x="2785044" y="1091957"/>
                </a:lnTo>
                <a:lnTo>
                  <a:pt x="2791478" y="1125966"/>
                </a:lnTo>
                <a:lnTo>
                  <a:pt x="2798831" y="1159975"/>
                </a:lnTo>
                <a:lnTo>
                  <a:pt x="2804346" y="1195822"/>
                </a:lnTo>
                <a:lnTo>
                  <a:pt x="2808942" y="1230750"/>
                </a:lnTo>
                <a:lnTo>
                  <a:pt x="2813538" y="1265678"/>
                </a:lnTo>
                <a:lnTo>
                  <a:pt x="2816295" y="1301525"/>
                </a:lnTo>
                <a:lnTo>
                  <a:pt x="2819053" y="1337372"/>
                </a:lnTo>
                <a:lnTo>
                  <a:pt x="2819972" y="1374138"/>
                </a:lnTo>
                <a:lnTo>
                  <a:pt x="2820891" y="1409985"/>
                </a:lnTo>
                <a:lnTo>
                  <a:pt x="2819971" y="1409985"/>
                </a:lnTo>
                <a:lnTo>
                  <a:pt x="2819971" y="1437560"/>
                </a:lnTo>
                <a:lnTo>
                  <a:pt x="2821810" y="1465134"/>
                </a:lnTo>
                <a:lnTo>
                  <a:pt x="2822729" y="1492709"/>
                </a:lnTo>
                <a:lnTo>
                  <a:pt x="2826405" y="1518446"/>
                </a:lnTo>
                <a:lnTo>
                  <a:pt x="2829163" y="1545101"/>
                </a:lnTo>
                <a:lnTo>
                  <a:pt x="2832839" y="1571757"/>
                </a:lnTo>
                <a:lnTo>
                  <a:pt x="2836516" y="1598412"/>
                </a:lnTo>
                <a:lnTo>
                  <a:pt x="2842031" y="1624148"/>
                </a:lnTo>
                <a:lnTo>
                  <a:pt x="2847546" y="1649885"/>
                </a:lnTo>
                <a:lnTo>
                  <a:pt x="2853061" y="1675621"/>
                </a:lnTo>
                <a:lnTo>
                  <a:pt x="2860414" y="1701358"/>
                </a:lnTo>
                <a:lnTo>
                  <a:pt x="2867767" y="1726175"/>
                </a:lnTo>
                <a:lnTo>
                  <a:pt x="2876040" y="1750992"/>
                </a:lnTo>
                <a:lnTo>
                  <a:pt x="2885231" y="1775809"/>
                </a:lnTo>
                <a:lnTo>
                  <a:pt x="2893504" y="1799707"/>
                </a:lnTo>
                <a:lnTo>
                  <a:pt x="2903614" y="1824524"/>
                </a:lnTo>
                <a:lnTo>
                  <a:pt x="2914644" y="1848422"/>
                </a:lnTo>
                <a:lnTo>
                  <a:pt x="2924755" y="1871401"/>
                </a:lnTo>
                <a:lnTo>
                  <a:pt x="2936704" y="1894380"/>
                </a:lnTo>
                <a:lnTo>
                  <a:pt x="2948653" y="1916440"/>
                </a:lnTo>
                <a:lnTo>
                  <a:pt x="2961521" y="1939419"/>
                </a:lnTo>
                <a:lnTo>
                  <a:pt x="2974389" y="1961479"/>
                </a:lnTo>
                <a:lnTo>
                  <a:pt x="2987258" y="1983538"/>
                </a:lnTo>
                <a:lnTo>
                  <a:pt x="3001964" y="2004679"/>
                </a:lnTo>
                <a:lnTo>
                  <a:pt x="3015751" y="2024900"/>
                </a:lnTo>
                <a:lnTo>
                  <a:pt x="3031377" y="2046960"/>
                </a:lnTo>
                <a:lnTo>
                  <a:pt x="3047003" y="2066262"/>
                </a:lnTo>
                <a:lnTo>
                  <a:pt x="3063547" y="2087403"/>
                </a:lnTo>
                <a:lnTo>
                  <a:pt x="3080092" y="2105786"/>
                </a:lnTo>
                <a:lnTo>
                  <a:pt x="3096637" y="2125088"/>
                </a:lnTo>
                <a:lnTo>
                  <a:pt x="3114101" y="2143472"/>
                </a:lnTo>
                <a:lnTo>
                  <a:pt x="3131565" y="2162774"/>
                </a:lnTo>
                <a:lnTo>
                  <a:pt x="3149948" y="2180238"/>
                </a:lnTo>
                <a:lnTo>
                  <a:pt x="3169250" y="2197702"/>
                </a:lnTo>
                <a:lnTo>
                  <a:pt x="3187633" y="2214247"/>
                </a:lnTo>
                <a:lnTo>
                  <a:pt x="3206936" y="2230791"/>
                </a:lnTo>
                <a:lnTo>
                  <a:pt x="3227157" y="2246417"/>
                </a:lnTo>
                <a:lnTo>
                  <a:pt x="3247379" y="2262043"/>
                </a:lnTo>
                <a:lnTo>
                  <a:pt x="3267600" y="2276749"/>
                </a:lnTo>
                <a:lnTo>
                  <a:pt x="3289660" y="2291456"/>
                </a:lnTo>
                <a:lnTo>
                  <a:pt x="3310800" y="2306162"/>
                </a:lnTo>
                <a:lnTo>
                  <a:pt x="3332860" y="2319030"/>
                </a:lnTo>
                <a:lnTo>
                  <a:pt x="3354001" y="2332818"/>
                </a:lnTo>
                <a:lnTo>
                  <a:pt x="3376979" y="2345686"/>
                </a:lnTo>
                <a:lnTo>
                  <a:pt x="3399039" y="2357635"/>
                </a:lnTo>
                <a:lnTo>
                  <a:pt x="3422937" y="2369584"/>
                </a:lnTo>
                <a:lnTo>
                  <a:pt x="3445916" y="2379695"/>
                </a:lnTo>
                <a:lnTo>
                  <a:pt x="3469814" y="2389805"/>
                </a:lnTo>
                <a:lnTo>
                  <a:pt x="3494631" y="2399916"/>
                </a:lnTo>
                <a:lnTo>
                  <a:pt x="3517610" y="2409108"/>
                </a:lnTo>
                <a:lnTo>
                  <a:pt x="3543347" y="2418299"/>
                </a:lnTo>
                <a:lnTo>
                  <a:pt x="3568164" y="2425652"/>
                </a:lnTo>
                <a:lnTo>
                  <a:pt x="3592981" y="2433006"/>
                </a:lnTo>
                <a:lnTo>
                  <a:pt x="3617798" y="2439440"/>
                </a:lnTo>
                <a:lnTo>
                  <a:pt x="3644454" y="2446793"/>
                </a:lnTo>
                <a:lnTo>
                  <a:pt x="3669271" y="2452308"/>
                </a:lnTo>
                <a:lnTo>
                  <a:pt x="3695926" y="2457823"/>
                </a:lnTo>
                <a:lnTo>
                  <a:pt x="3721663" y="2461499"/>
                </a:lnTo>
                <a:lnTo>
                  <a:pt x="3748318" y="2465176"/>
                </a:lnTo>
                <a:lnTo>
                  <a:pt x="3775893" y="2467934"/>
                </a:lnTo>
                <a:lnTo>
                  <a:pt x="3801629" y="2469772"/>
                </a:lnTo>
                <a:lnTo>
                  <a:pt x="3829204" y="2472529"/>
                </a:lnTo>
                <a:lnTo>
                  <a:pt x="3856779" y="2473448"/>
                </a:lnTo>
                <a:lnTo>
                  <a:pt x="3884353" y="2474368"/>
                </a:lnTo>
                <a:lnTo>
                  <a:pt x="3911928" y="2473448"/>
                </a:lnTo>
                <a:lnTo>
                  <a:pt x="3939503" y="2472529"/>
                </a:lnTo>
                <a:lnTo>
                  <a:pt x="3965239" y="2469772"/>
                </a:lnTo>
                <a:lnTo>
                  <a:pt x="3992814" y="2467934"/>
                </a:lnTo>
                <a:lnTo>
                  <a:pt x="4019469" y="2465176"/>
                </a:lnTo>
                <a:lnTo>
                  <a:pt x="4046125" y="2461499"/>
                </a:lnTo>
                <a:lnTo>
                  <a:pt x="4072780" y="2457823"/>
                </a:lnTo>
                <a:lnTo>
                  <a:pt x="4097597" y="2452308"/>
                </a:lnTo>
                <a:lnTo>
                  <a:pt x="4124253" y="2446793"/>
                </a:lnTo>
                <a:lnTo>
                  <a:pt x="4149989" y="2439440"/>
                </a:lnTo>
                <a:lnTo>
                  <a:pt x="4175726" y="2433006"/>
                </a:lnTo>
                <a:lnTo>
                  <a:pt x="4200543" y="2425652"/>
                </a:lnTo>
                <a:lnTo>
                  <a:pt x="4225360" y="2418299"/>
                </a:lnTo>
                <a:lnTo>
                  <a:pt x="4250177" y="2409108"/>
                </a:lnTo>
                <a:lnTo>
                  <a:pt x="4274075" y="2399916"/>
                </a:lnTo>
                <a:lnTo>
                  <a:pt x="4297973" y="2389805"/>
                </a:lnTo>
                <a:lnTo>
                  <a:pt x="4320952" y="2379695"/>
                </a:lnTo>
                <a:lnTo>
                  <a:pt x="4344850" y="2369584"/>
                </a:lnTo>
                <a:lnTo>
                  <a:pt x="4368748" y="2357635"/>
                </a:lnTo>
                <a:lnTo>
                  <a:pt x="4390808" y="2345686"/>
                </a:lnTo>
                <a:lnTo>
                  <a:pt x="4413787" y="2332818"/>
                </a:lnTo>
                <a:lnTo>
                  <a:pt x="4435847" y="2319030"/>
                </a:lnTo>
                <a:lnTo>
                  <a:pt x="4457906" y="2306162"/>
                </a:lnTo>
                <a:lnTo>
                  <a:pt x="4479047" y="2291456"/>
                </a:lnTo>
                <a:lnTo>
                  <a:pt x="4499268" y="2276749"/>
                </a:lnTo>
                <a:lnTo>
                  <a:pt x="4520409" y="2262043"/>
                </a:lnTo>
                <a:lnTo>
                  <a:pt x="4540630" y="2246417"/>
                </a:lnTo>
                <a:lnTo>
                  <a:pt x="4560852" y="2230791"/>
                </a:lnTo>
                <a:lnTo>
                  <a:pt x="4580154" y="2214247"/>
                </a:lnTo>
                <a:lnTo>
                  <a:pt x="4599456" y="2197702"/>
                </a:lnTo>
                <a:lnTo>
                  <a:pt x="4617839" y="2180238"/>
                </a:lnTo>
                <a:lnTo>
                  <a:pt x="4636223" y="2162774"/>
                </a:lnTo>
                <a:lnTo>
                  <a:pt x="4654606" y="2143472"/>
                </a:lnTo>
                <a:lnTo>
                  <a:pt x="4671150" y="2125088"/>
                </a:lnTo>
                <a:lnTo>
                  <a:pt x="4688614" y="2105786"/>
                </a:lnTo>
                <a:lnTo>
                  <a:pt x="4704240" y="2087403"/>
                </a:lnTo>
                <a:lnTo>
                  <a:pt x="4720785" y="2066262"/>
                </a:lnTo>
                <a:lnTo>
                  <a:pt x="4736411" y="2046960"/>
                </a:lnTo>
                <a:lnTo>
                  <a:pt x="4751117" y="2024900"/>
                </a:lnTo>
                <a:lnTo>
                  <a:pt x="4765823" y="2004679"/>
                </a:lnTo>
                <a:lnTo>
                  <a:pt x="4779611" y="1983538"/>
                </a:lnTo>
                <a:lnTo>
                  <a:pt x="4793398" y="1961479"/>
                </a:lnTo>
                <a:lnTo>
                  <a:pt x="4806266" y="1939419"/>
                </a:lnTo>
                <a:lnTo>
                  <a:pt x="4819134" y="1916440"/>
                </a:lnTo>
                <a:lnTo>
                  <a:pt x="4832003" y="1894380"/>
                </a:lnTo>
                <a:lnTo>
                  <a:pt x="4843033" y="1871401"/>
                </a:lnTo>
                <a:lnTo>
                  <a:pt x="4853143" y="1848422"/>
                </a:lnTo>
                <a:lnTo>
                  <a:pt x="4864173" y="1824524"/>
                </a:lnTo>
                <a:lnTo>
                  <a:pt x="4874284" y="1799707"/>
                </a:lnTo>
                <a:lnTo>
                  <a:pt x="4882556" y="1775809"/>
                </a:lnTo>
                <a:lnTo>
                  <a:pt x="4891748" y="1750992"/>
                </a:lnTo>
                <a:lnTo>
                  <a:pt x="4899101" y="1726175"/>
                </a:lnTo>
                <a:lnTo>
                  <a:pt x="4907373" y="1701358"/>
                </a:lnTo>
                <a:lnTo>
                  <a:pt x="4913808" y="1675621"/>
                </a:lnTo>
                <a:lnTo>
                  <a:pt x="4920242" y="1649885"/>
                </a:lnTo>
                <a:lnTo>
                  <a:pt x="4925757" y="1624148"/>
                </a:lnTo>
                <a:lnTo>
                  <a:pt x="4930352" y="1598412"/>
                </a:lnTo>
                <a:lnTo>
                  <a:pt x="4935867" y="1571757"/>
                </a:lnTo>
                <a:lnTo>
                  <a:pt x="4939544" y="1545101"/>
                </a:lnTo>
                <a:lnTo>
                  <a:pt x="4942301" y="1518446"/>
                </a:lnTo>
                <a:lnTo>
                  <a:pt x="4944140" y="1492709"/>
                </a:lnTo>
                <a:lnTo>
                  <a:pt x="4946897" y="1465134"/>
                </a:lnTo>
                <a:lnTo>
                  <a:pt x="4947816" y="1437560"/>
                </a:lnTo>
                <a:lnTo>
                  <a:pt x="4947816" y="1409985"/>
                </a:lnTo>
                <a:lnTo>
                  <a:pt x="4948056" y="1409985"/>
                </a:lnTo>
                <a:lnTo>
                  <a:pt x="4948975" y="1374138"/>
                </a:lnTo>
                <a:lnTo>
                  <a:pt x="4949895" y="1337372"/>
                </a:lnTo>
                <a:lnTo>
                  <a:pt x="4952652" y="1301525"/>
                </a:lnTo>
                <a:lnTo>
                  <a:pt x="4956329" y="1265678"/>
                </a:lnTo>
                <a:lnTo>
                  <a:pt x="4960005" y="1230750"/>
                </a:lnTo>
                <a:lnTo>
                  <a:pt x="4964601" y="1195822"/>
                </a:lnTo>
                <a:lnTo>
                  <a:pt x="4971035" y="1159975"/>
                </a:lnTo>
                <a:lnTo>
                  <a:pt x="4977469" y="1125966"/>
                </a:lnTo>
                <a:lnTo>
                  <a:pt x="4983903" y="1091957"/>
                </a:lnTo>
                <a:lnTo>
                  <a:pt x="4993095" y="1057029"/>
                </a:lnTo>
                <a:lnTo>
                  <a:pt x="5002286" y="1023940"/>
                </a:lnTo>
                <a:lnTo>
                  <a:pt x="5011478" y="990850"/>
                </a:lnTo>
                <a:lnTo>
                  <a:pt x="5022508" y="956841"/>
                </a:lnTo>
                <a:lnTo>
                  <a:pt x="5034457" y="924671"/>
                </a:lnTo>
                <a:lnTo>
                  <a:pt x="5046406" y="892500"/>
                </a:lnTo>
                <a:lnTo>
                  <a:pt x="5058355" y="861249"/>
                </a:lnTo>
                <a:lnTo>
                  <a:pt x="5072142" y="829998"/>
                </a:lnTo>
                <a:lnTo>
                  <a:pt x="5086849" y="798747"/>
                </a:lnTo>
                <a:lnTo>
                  <a:pt x="5102474" y="768414"/>
                </a:lnTo>
                <a:lnTo>
                  <a:pt x="5118100" y="738082"/>
                </a:lnTo>
                <a:lnTo>
                  <a:pt x="5135564" y="708669"/>
                </a:lnTo>
                <a:lnTo>
                  <a:pt x="5153028" y="679256"/>
                </a:lnTo>
                <a:lnTo>
                  <a:pt x="5170492" y="649843"/>
                </a:lnTo>
                <a:lnTo>
                  <a:pt x="5188875" y="621349"/>
                </a:lnTo>
                <a:lnTo>
                  <a:pt x="5209096" y="593775"/>
                </a:lnTo>
                <a:lnTo>
                  <a:pt x="5228399" y="566200"/>
                </a:lnTo>
                <a:lnTo>
                  <a:pt x="5248620" y="539545"/>
                </a:lnTo>
                <a:lnTo>
                  <a:pt x="5270680" y="513808"/>
                </a:lnTo>
                <a:lnTo>
                  <a:pt x="5291820" y="487153"/>
                </a:lnTo>
                <a:lnTo>
                  <a:pt x="5314799" y="461416"/>
                </a:lnTo>
                <a:lnTo>
                  <a:pt x="5337778" y="436599"/>
                </a:lnTo>
                <a:lnTo>
                  <a:pt x="5361676" y="412701"/>
                </a:lnTo>
                <a:lnTo>
                  <a:pt x="5386494" y="388803"/>
                </a:lnTo>
                <a:lnTo>
                  <a:pt x="5410392" y="366743"/>
                </a:lnTo>
                <a:lnTo>
                  <a:pt x="5436128" y="343764"/>
                </a:lnTo>
                <a:lnTo>
                  <a:pt x="5461864" y="322624"/>
                </a:lnTo>
                <a:lnTo>
                  <a:pt x="5487601" y="300564"/>
                </a:lnTo>
                <a:lnTo>
                  <a:pt x="5514256" y="280343"/>
                </a:lnTo>
                <a:lnTo>
                  <a:pt x="5541831" y="259202"/>
                </a:lnTo>
                <a:lnTo>
                  <a:pt x="5570325" y="240819"/>
                </a:lnTo>
                <a:lnTo>
                  <a:pt x="5598818" y="222436"/>
                </a:lnTo>
                <a:lnTo>
                  <a:pt x="5627312" y="204053"/>
                </a:lnTo>
                <a:lnTo>
                  <a:pt x="5656725" y="187508"/>
                </a:lnTo>
                <a:lnTo>
                  <a:pt x="5686138" y="170044"/>
                </a:lnTo>
                <a:lnTo>
                  <a:pt x="5716470" y="153499"/>
                </a:lnTo>
                <a:lnTo>
                  <a:pt x="5747722" y="138793"/>
                </a:lnTo>
                <a:lnTo>
                  <a:pt x="5778054" y="124086"/>
                </a:lnTo>
                <a:lnTo>
                  <a:pt x="5809305" y="110299"/>
                </a:lnTo>
                <a:lnTo>
                  <a:pt x="5841476" y="98350"/>
                </a:lnTo>
                <a:lnTo>
                  <a:pt x="5873646" y="85482"/>
                </a:lnTo>
                <a:lnTo>
                  <a:pt x="5906736" y="74452"/>
                </a:lnTo>
                <a:lnTo>
                  <a:pt x="5939825" y="63422"/>
                </a:lnTo>
                <a:lnTo>
                  <a:pt x="5971996" y="54230"/>
                </a:lnTo>
                <a:lnTo>
                  <a:pt x="6006004" y="44120"/>
                </a:lnTo>
                <a:lnTo>
                  <a:pt x="6040013" y="35847"/>
                </a:lnTo>
                <a:lnTo>
                  <a:pt x="6074022" y="28494"/>
                </a:lnTo>
                <a:lnTo>
                  <a:pt x="6108950" y="21141"/>
                </a:lnTo>
                <a:lnTo>
                  <a:pt x="6143878" y="16545"/>
                </a:lnTo>
                <a:lnTo>
                  <a:pt x="6178806" y="11030"/>
                </a:lnTo>
                <a:lnTo>
                  <a:pt x="6213734" y="6434"/>
                </a:lnTo>
                <a:lnTo>
                  <a:pt x="6250500" y="3677"/>
                </a:lnTo>
                <a:lnTo>
                  <a:pt x="6285428" y="1838"/>
                </a:lnTo>
                <a:lnTo>
                  <a:pt x="6322194" y="0"/>
                </a:lnTo>
                <a:lnTo>
                  <a:pt x="6358041" y="0"/>
                </a:lnTo>
                <a:lnTo>
                  <a:pt x="6395726" y="0"/>
                </a:lnTo>
                <a:lnTo>
                  <a:pt x="6431573" y="1838"/>
                </a:lnTo>
                <a:lnTo>
                  <a:pt x="6466501" y="3677"/>
                </a:lnTo>
                <a:lnTo>
                  <a:pt x="6503268" y="6434"/>
                </a:lnTo>
                <a:lnTo>
                  <a:pt x="6538196" y="11030"/>
                </a:lnTo>
                <a:lnTo>
                  <a:pt x="6574042" y="16545"/>
                </a:lnTo>
                <a:lnTo>
                  <a:pt x="6608051" y="21141"/>
                </a:lnTo>
                <a:lnTo>
                  <a:pt x="6642060" y="28494"/>
                </a:lnTo>
                <a:lnTo>
                  <a:pt x="6676988" y="35847"/>
                </a:lnTo>
                <a:lnTo>
                  <a:pt x="6710997" y="44120"/>
                </a:lnTo>
                <a:lnTo>
                  <a:pt x="6744086" y="54230"/>
                </a:lnTo>
                <a:lnTo>
                  <a:pt x="6777176" y="63422"/>
                </a:lnTo>
                <a:lnTo>
                  <a:pt x="6811185" y="74452"/>
                </a:lnTo>
                <a:lnTo>
                  <a:pt x="6843355" y="85482"/>
                </a:lnTo>
                <a:lnTo>
                  <a:pt x="6875526" y="98350"/>
                </a:lnTo>
                <a:lnTo>
                  <a:pt x="6907696" y="110299"/>
                </a:lnTo>
                <a:lnTo>
                  <a:pt x="6938947" y="124086"/>
                </a:lnTo>
                <a:lnTo>
                  <a:pt x="6969280" y="138793"/>
                </a:lnTo>
                <a:lnTo>
                  <a:pt x="7000531" y="153499"/>
                </a:lnTo>
                <a:lnTo>
                  <a:pt x="7029944" y="170044"/>
                </a:lnTo>
                <a:lnTo>
                  <a:pt x="7060276" y="187508"/>
                </a:lnTo>
                <a:lnTo>
                  <a:pt x="7089689" y="204053"/>
                </a:lnTo>
                <a:lnTo>
                  <a:pt x="7118183" y="222436"/>
                </a:lnTo>
                <a:lnTo>
                  <a:pt x="7146676" y="240819"/>
                </a:lnTo>
                <a:lnTo>
                  <a:pt x="7175170" y="259202"/>
                </a:lnTo>
                <a:lnTo>
                  <a:pt x="7201826" y="280343"/>
                </a:lnTo>
                <a:lnTo>
                  <a:pt x="7229400" y="300564"/>
                </a:lnTo>
                <a:lnTo>
                  <a:pt x="7256056" y="322624"/>
                </a:lnTo>
                <a:lnTo>
                  <a:pt x="7280873" y="343764"/>
                </a:lnTo>
                <a:lnTo>
                  <a:pt x="7306610" y="366743"/>
                </a:lnTo>
                <a:lnTo>
                  <a:pt x="7331427" y="388803"/>
                </a:lnTo>
                <a:lnTo>
                  <a:pt x="7355325" y="412701"/>
                </a:lnTo>
                <a:lnTo>
                  <a:pt x="7379223" y="436599"/>
                </a:lnTo>
                <a:lnTo>
                  <a:pt x="7403121" y="461416"/>
                </a:lnTo>
                <a:lnTo>
                  <a:pt x="7425181" y="487153"/>
                </a:lnTo>
                <a:lnTo>
                  <a:pt x="7446321" y="513808"/>
                </a:lnTo>
                <a:lnTo>
                  <a:pt x="7468381" y="539545"/>
                </a:lnTo>
                <a:lnTo>
                  <a:pt x="7488602" y="566200"/>
                </a:lnTo>
                <a:lnTo>
                  <a:pt x="7508824" y="593775"/>
                </a:lnTo>
                <a:lnTo>
                  <a:pt x="7528126" y="621349"/>
                </a:lnTo>
                <a:lnTo>
                  <a:pt x="7546509" y="649843"/>
                </a:lnTo>
                <a:lnTo>
                  <a:pt x="7563973" y="679256"/>
                </a:lnTo>
                <a:lnTo>
                  <a:pt x="7582356" y="708669"/>
                </a:lnTo>
                <a:lnTo>
                  <a:pt x="7598901" y="738082"/>
                </a:lnTo>
                <a:lnTo>
                  <a:pt x="7614527" y="768414"/>
                </a:lnTo>
                <a:lnTo>
                  <a:pt x="7630152" y="798747"/>
                </a:lnTo>
                <a:lnTo>
                  <a:pt x="7643940" y="829998"/>
                </a:lnTo>
                <a:lnTo>
                  <a:pt x="7657727" y="861249"/>
                </a:lnTo>
                <a:lnTo>
                  <a:pt x="7671514" y="892500"/>
                </a:lnTo>
                <a:lnTo>
                  <a:pt x="7682544" y="924671"/>
                </a:lnTo>
                <a:lnTo>
                  <a:pt x="7694494" y="956841"/>
                </a:lnTo>
                <a:lnTo>
                  <a:pt x="7705523" y="990850"/>
                </a:lnTo>
                <a:lnTo>
                  <a:pt x="7715634" y="1023940"/>
                </a:lnTo>
                <a:lnTo>
                  <a:pt x="7723906" y="1057029"/>
                </a:lnTo>
                <a:lnTo>
                  <a:pt x="7733098" y="1091957"/>
                </a:lnTo>
                <a:lnTo>
                  <a:pt x="7739532" y="1125966"/>
                </a:lnTo>
                <a:lnTo>
                  <a:pt x="7746885" y="1159975"/>
                </a:lnTo>
                <a:lnTo>
                  <a:pt x="7752400" y="1195822"/>
                </a:lnTo>
                <a:lnTo>
                  <a:pt x="7756996" y="1230750"/>
                </a:lnTo>
                <a:lnTo>
                  <a:pt x="7761592" y="1265678"/>
                </a:lnTo>
                <a:lnTo>
                  <a:pt x="7764349" y="1301525"/>
                </a:lnTo>
                <a:lnTo>
                  <a:pt x="7767107" y="1337372"/>
                </a:lnTo>
                <a:lnTo>
                  <a:pt x="7768026" y="1374138"/>
                </a:lnTo>
                <a:lnTo>
                  <a:pt x="7768945" y="1409985"/>
                </a:lnTo>
                <a:lnTo>
                  <a:pt x="7422423" y="1409985"/>
                </a:lnTo>
                <a:lnTo>
                  <a:pt x="7422423" y="1382411"/>
                </a:lnTo>
                <a:lnTo>
                  <a:pt x="7421504" y="1354836"/>
                </a:lnTo>
                <a:lnTo>
                  <a:pt x="7419666" y="1327261"/>
                </a:lnTo>
                <a:lnTo>
                  <a:pt x="7415989" y="1301525"/>
                </a:lnTo>
                <a:lnTo>
                  <a:pt x="7413232" y="1274869"/>
                </a:lnTo>
                <a:lnTo>
                  <a:pt x="7410474" y="1248214"/>
                </a:lnTo>
                <a:lnTo>
                  <a:pt x="7405878" y="1221558"/>
                </a:lnTo>
                <a:lnTo>
                  <a:pt x="7400364" y="1195822"/>
                </a:lnTo>
                <a:lnTo>
                  <a:pt x="7394848" y="1170086"/>
                </a:lnTo>
                <a:lnTo>
                  <a:pt x="7389334" y="1144349"/>
                </a:lnTo>
                <a:lnTo>
                  <a:pt x="7381980" y="1118613"/>
                </a:lnTo>
                <a:lnTo>
                  <a:pt x="7374627" y="1093796"/>
                </a:lnTo>
                <a:lnTo>
                  <a:pt x="7366355" y="1068978"/>
                </a:lnTo>
                <a:lnTo>
                  <a:pt x="7357163" y="1044161"/>
                </a:lnTo>
                <a:lnTo>
                  <a:pt x="7348891" y="1020263"/>
                </a:lnTo>
                <a:lnTo>
                  <a:pt x="7338780" y="995446"/>
                </a:lnTo>
                <a:lnTo>
                  <a:pt x="7327750" y="971548"/>
                </a:lnTo>
                <a:lnTo>
                  <a:pt x="7317640" y="948569"/>
                </a:lnTo>
                <a:lnTo>
                  <a:pt x="7305690" y="925590"/>
                </a:lnTo>
                <a:lnTo>
                  <a:pt x="7293742" y="903530"/>
                </a:lnTo>
                <a:lnTo>
                  <a:pt x="7280873" y="880551"/>
                </a:lnTo>
                <a:lnTo>
                  <a:pt x="7268005" y="858492"/>
                </a:lnTo>
                <a:lnTo>
                  <a:pt x="7255137" y="836432"/>
                </a:lnTo>
                <a:lnTo>
                  <a:pt x="7241350" y="815291"/>
                </a:lnTo>
                <a:lnTo>
                  <a:pt x="7226643" y="795070"/>
                </a:lnTo>
                <a:lnTo>
                  <a:pt x="7211018" y="773010"/>
                </a:lnTo>
                <a:lnTo>
                  <a:pt x="7195392" y="753708"/>
                </a:lnTo>
                <a:lnTo>
                  <a:pt x="7178847" y="732567"/>
                </a:lnTo>
                <a:lnTo>
                  <a:pt x="7162302" y="714184"/>
                </a:lnTo>
                <a:lnTo>
                  <a:pt x="7145758" y="694882"/>
                </a:lnTo>
                <a:lnTo>
                  <a:pt x="7128294" y="676499"/>
                </a:lnTo>
                <a:lnTo>
                  <a:pt x="7110830" y="657197"/>
                </a:lnTo>
                <a:lnTo>
                  <a:pt x="7092446" y="639733"/>
                </a:lnTo>
                <a:lnTo>
                  <a:pt x="7073144" y="622269"/>
                </a:lnTo>
                <a:lnTo>
                  <a:pt x="7054761" y="605724"/>
                </a:lnTo>
                <a:lnTo>
                  <a:pt x="7035459" y="589179"/>
                </a:lnTo>
                <a:lnTo>
                  <a:pt x="7015237" y="573553"/>
                </a:lnTo>
                <a:lnTo>
                  <a:pt x="6995016" y="557928"/>
                </a:lnTo>
                <a:lnTo>
                  <a:pt x="6974794" y="543221"/>
                </a:lnTo>
                <a:lnTo>
                  <a:pt x="6952735" y="528515"/>
                </a:lnTo>
                <a:lnTo>
                  <a:pt x="6932513" y="513808"/>
                </a:lnTo>
                <a:lnTo>
                  <a:pt x="6909534" y="500940"/>
                </a:lnTo>
                <a:lnTo>
                  <a:pt x="6888394" y="487153"/>
                </a:lnTo>
                <a:lnTo>
                  <a:pt x="6865415" y="474285"/>
                </a:lnTo>
                <a:lnTo>
                  <a:pt x="6843355" y="462336"/>
                </a:lnTo>
                <a:lnTo>
                  <a:pt x="6819457" y="450386"/>
                </a:lnTo>
                <a:lnTo>
                  <a:pt x="6796478" y="440276"/>
                </a:lnTo>
                <a:lnTo>
                  <a:pt x="6772580" y="430165"/>
                </a:lnTo>
                <a:lnTo>
                  <a:pt x="6747763" y="420054"/>
                </a:lnTo>
                <a:lnTo>
                  <a:pt x="6724784" y="410863"/>
                </a:lnTo>
                <a:lnTo>
                  <a:pt x="6699967" y="401671"/>
                </a:lnTo>
                <a:lnTo>
                  <a:pt x="6674230" y="394318"/>
                </a:lnTo>
                <a:lnTo>
                  <a:pt x="6650332" y="386965"/>
                </a:lnTo>
                <a:lnTo>
                  <a:pt x="6624596" y="380531"/>
                </a:lnTo>
                <a:lnTo>
                  <a:pt x="6598860" y="373177"/>
                </a:lnTo>
                <a:lnTo>
                  <a:pt x="6573123" y="367662"/>
                </a:lnTo>
                <a:lnTo>
                  <a:pt x="6547387" y="362148"/>
                </a:lnTo>
                <a:lnTo>
                  <a:pt x="6520732" y="358471"/>
                </a:lnTo>
                <a:lnTo>
                  <a:pt x="6494076" y="354794"/>
                </a:lnTo>
                <a:lnTo>
                  <a:pt x="6466501" y="352037"/>
                </a:lnTo>
                <a:lnTo>
                  <a:pt x="6440765" y="350199"/>
                </a:lnTo>
                <a:lnTo>
                  <a:pt x="6413190" y="347441"/>
                </a:lnTo>
                <a:lnTo>
                  <a:pt x="6385616" y="346522"/>
                </a:lnTo>
                <a:lnTo>
                  <a:pt x="6358041" y="345603"/>
                </a:lnTo>
                <a:lnTo>
                  <a:pt x="6330466" y="346522"/>
                </a:lnTo>
                <a:lnTo>
                  <a:pt x="6303811" y="347441"/>
                </a:lnTo>
                <a:lnTo>
                  <a:pt x="6277155" y="350199"/>
                </a:lnTo>
                <a:lnTo>
                  <a:pt x="6249580" y="352037"/>
                </a:lnTo>
                <a:lnTo>
                  <a:pt x="6222925" y="354794"/>
                </a:lnTo>
                <a:lnTo>
                  <a:pt x="6196270" y="358471"/>
                </a:lnTo>
                <a:lnTo>
                  <a:pt x="6169614" y="362148"/>
                </a:lnTo>
                <a:lnTo>
                  <a:pt x="6144797" y="367662"/>
                </a:lnTo>
                <a:lnTo>
                  <a:pt x="6118141" y="373177"/>
                </a:lnTo>
                <a:lnTo>
                  <a:pt x="6092405" y="380531"/>
                </a:lnTo>
                <a:lnTo>
                  <a:pt x="6066669" y="386965"/>
                </a:lnTo>
                <a:lnTo>
                  <a:pt x="6042771" y="394318"/>
                </a:lnTo>
                <a:lnTo>
                  <a:pt x="6017034" y="401671"/>
                </a:lnTo>
                <a:lnTo>
                  <a:pt x="5992217" y="410863"/>
                </a:lnTo>
                <a:lnTo>
                  <a:pt x="5968319" y="420054"/>
                </a:lnTo>
                <a:lnTo>
                  <a:pt x="5944421" y="430165"/>
                </a:lnTo>
                <a:lnTo>
                  <a:pt x="5921442" y="440276"/>
                </a:lnTo>
                <a:lnTo>
                  <a:pt x="5897544" y="450386"/>
                </a:lnTo>
                <a:lnTo>
                  <a:pt x="5873646" y="462336"/>
                </a:lnTo>
                <a:lnTo>
                  <a:pt x="5851586" y="474285"/>
                </a:lnTo>
                <a:lnTo>
                  <a:pt x="5828607" y="487153"/>
                </a:lnTo>
                <a:lnTo>
                  <a:pt x="5807467" y="500940"/>
                </a:lnTo>
                <a:lnTo>
                  <a:pt x="5784488" y="513808"/>
                </a:lnTo>
                <a:lnTo>
                  <a:pt x="5763347" y="528515"/>
                </a:lnTo>
                <a:lnTo>
                  <a:pt x="5743126" y="543221"/>
                </a:lnTo>
                <a:lnTo>
                  <a:pt x="5721985" y="557928"/>
                </a:lnTo>
                <a:lnTo>
                  <a:pt x="5701764" y="573553"/>
                </a:lnTo>
                <a:lnTo>
                  <a:pt x="5681543" y="589179"/>
                </a:lnTo>
                <a:lnTo>
                  <a:pt x="5662240" y="605724"/>
                </a:lnTo>
                <a:lnTo>
                  <a:pt x="5643857" y="622269"/>
                </a:lnTo>
                <a:lnTo>
                  <a:pt x="5624555" y="639733"/>
                </a:lnTo>
                <a:lnTo>
                  <a:pt x="5606172" y="657197"/>
                </a:lnTo>
                <a:lnTo>
                  <a:pt x="5588708" y="676499"/>
                </a:lnTo>
                <a:lnTo>
                  <a:pt x="5571244" y="694882"/>
                </a:lnTo>
                <a:lnTo>
                  <a:pt x="5554699" y="714184"/>
                </a:lnTo>
                <a:lnTo>
                  <a:pt x="5538154" y="732567"/>
                </a:lnTo>
                <a:lnTo>
                  <a:pt x="5521609" y="753708"/>
                </a:lnTo>
                <a:lnTo>
                  <a:pt x="5506903" y="773010"/>
                </a:lnTo>
                <a:lnTo>
                  <a:pt x="5491277" y="795070"/>
                </a:lnTo>
                <a:lnTo>
                  <a:pt x="5476571" y="815291"/>
                </a:lnTo>
                <a:lnTo>
                  <a:pt x="5462783" y="836432"/>
                </a:lnTo>
                <a:lnTo>
                  <a:pt x="5448996" y="858492"/>
                </a:lnTo>
                <a:lnTo>
                  <a:pt x="5436128" y="880551"/>
                </a:lnTo>
                <a:lnTo>
                  <a:pt x="5423260" y="903530"/>
                </a:lnTo>
                <a:lnTo>
                  <a:pt x="5411311" y="925590"/>
                </a:lnTo>
                <a:lnTo>
                  <a:pt x="5399362" y="948569"/>
                </a:lnTo>
                <a:lnTo>
                  <a:pt x="5389251" y="971548"/>
                </a:lnTo>
                <a:lnTo>
                  <a:pt x="5378221" y="995446"/>
                </a:lnTo>
                <a:lnTo>
                  <a:pt x="5368110" y="1020263"/>
                </a:lnTo>
                <a:lnTo>
                  <a:pt x="5359838" y="1044161"/>
                </a:lnTo>
                <a:lnTo>
                  <a:pt x="5350646" y="1068978"/>
                </a:lnTo>
                <a:lnTo>
                  <a:pt x="5343293" y="1093796"/>
                </a:lnTo>
                <a:lnTo>
                  <a:pt x="5335021" y="1118613"/>
                </a:lnTo>
                <a:lnTo>
                  <a:pt x="5328587" y="1144349"/>
                </a:lnTo>
                <a:lnTo>
                  <a:pt x="5322153" y="1170086"/>
                </a:lnTo>
                <a:lnTo>
                  <a:pt x="5316638" y="1195822"/>
                </a:lnTo>
                <a:lnTo>
                  <a:pt x="5312042" y="1221558"/>
                </a:lnTo>
                <a:lnTo>
                  <a:pt x="5306527" y="1248214"/>
                </a:lnTo>
                <a:lnTo>
                  <a:pt x="5303770" y="1274869"/>
                </a:lnTo>
                <a:lnTo>
                  <a:pt x="5300093" y="1301525"/>
                </a:lnTo>
                <a:lnTo>
                  <a:pt x="5298255" y="1327261"/>
                </a:lnTo>
                <a:lnTo>
                  <a:pt x="5295497" y="1354836"/>
                </a:lnTo>
                <a:lnTo>
                  <a:pt x="5294578" y="1382411"/>
                </a:lnTo>
                <a:lnTo>
                  <a:pt x="5294578" y="1409985"/>
                </a:lnTo>
                <a:lnTo>
                  <a:pt x="5294338" y="1409985"/>
                </a:lnTo>
                <a:lnTo>
                  <a:pt x="5293419" y="1445832"/>
                </a:lnTo>
                <a:lnTo>
                  <a:pt x="5292500" y="1482598"/>
                </a:lnTo>
                <a:lnTo>
                  <a:pt x="5290662" y="1518446"/>
                </a:lnTo>
                <a:lnTo>
                  <a:pt x="5286066" y="1554293"/>
                </a:lnTo>
                <a:lnTo>
                  <a:pt x="5282389" y="1589221"/>
                </a:lnTo>
                <a:lnTo>
                  <a:pt x="5277793" y="1624148"/>
                </a:lnTo>
                <a:lnTo>
                  <a:pt x="5271359" y="1659996"/>
                </a:lnTo>
                <a:lnTo>
                  <a:pt x="5265844" y="1694004"/>
                </a:lnTo>
                <a:lnTo>
                  <a:pt x="5258491" y="1728013"/>
                </a:lnTo>
                <a:lnTo>
                  <a:pt x="5249300" y="1762941"/>
                </a:lnTo>
                <a:lnTo>
                  <a:pt x="5240108" y="1796031"/>
                </a:lnTo>
                <a:lnTo>
                  <a:pt x="5230916" y="1829120"/>
                </a:lnTo>
                <a:lnTo>
                  <a:pt x="5219887" y="1863129"/>
                </a:lnTo>
                <a:lnTo>
                  <a:pt x="5207938" y="1895299"/>
                </a:lnTo>
                <a:lnTo>
                  <a:pt x="5195988" y="1927470"/>
                </a:lnTo>
                <a:lnTo>
                  <a:pt x="5184039" y="1958721"/>
                </a:lnTo>
                <a:lnTo>
                  <a:pt x="5170252" y="1989972"/>
                </a:lnTo>
                <a:lnTo>
                  <a:pt x="5155546" y="2021224"/>
                </a:lnTo>
                <a:lnTo>
                  <a:pt x="5139920" y="2051556"/>
                </a:lnTo>
                <a:lnTo>
                  <a:pt x="5124294" y="2081888"/>
                </a:lnTo>
                <a:lnTo>
                  <a:pt x="5106830" y="2111301"/>
                </a:lnTo>
                <a:lnTo>
                  <a:pt x="5089366" y="2140714"/>
                </a:lnTo>
                <a:lnTo>
                  <a:pt x="5071902" y="2170127"/>
                </a:lnTo>
                <a:lnTo>
                  <a:pt x="5053519" y="2198621"/>
                </a:lnTo>
                <a:lnTo>
                  <a:pt x="5033298" y="2226196"/>
                </a:lnTo>
                <a:lnTo>
                  <a:pt x="5013996" y="2253770"/>
                </a:lnTo>
                <a:lnTo>
                  <a:pt x="4993774" y="2280426"/>
                </a:lnTo>
                <a:lnTo>
                  <a:pt x="4971715" y="2306162"/>
                </a:lnTo>
                <a:lnTo>
                  <a:pt x="4950574" y="2332818"/>
                </a:lnTo>
                <a:lnTo>
                  <a:pt x="4927595" y="2358554"/>
                </a:lnTo>
                <a:lnTo>
                  <a:pt x="4904616" y="2383371"/>
                </a:lnTo>
                <a:lnTo>
                  <a:pt x="4880718" y="2407269"/>
                </a:lnTo>
                <a:lnTo>
                  <a:pt x="4857739" y="2431167"/>
                </a:lnTo>
                <a:lnTo>
                  <a:pt x="4832003" y="2453227"/>
                </a:lnTo>
                <a:lnTo>
                  <a:pt x="4806266" y="2476206"/>
                </a:lnTo>
                <a:lnTo>
                  <a:pt x="4780530" y="2497347"/>
                </a:lnTo>
                <a:lnTo>
                  <a:pt x="4754794" y="2519406"/>
                </a:lnTo>
                <a:lnTo>
                  <a:pt x="4728138" y="2539628"/>
                </a:lnTo>
                <a:lnTo>
                  <a:pt x="4700563" y="2560768"/>
                </a:lnTo>
                <a:lnTo>
                  <a:pt x="4672070" y="2579151"/>
                </a:lnTo>
                <a:lnTo>
                  <a:pt x="4643576" y="2597534"/>
                </a:lnTo>
                <a:lnTo>
                  <a:pt x="4615082" y="2615918"/>
                </a:lnTo>
                <a:lnTo>
                  <a:pt x="4585669" y="2632462"/>
                </a:lnTo>
                <a:lnTo>
                  <a:pt x="4556256" y="2649926"/>
                </a:lnTo>
                <a:lnTo>
                  <a:pt x="4525924" y="2666471"/>
                </a:lnTo>
                <a:lnTo>
                  <a:pt x="4495592" y="2681178"/>
                </a:lnTo>
                <a:lnTo>
                  <a:pt x="4464340" y="2695884"/>
                </a:lnTo>
                <a:lnTo>
                  <a:pt x="4433089" y="2709671"/>
                </a:lnTo>
                <a:lnTo>
                  <a:pt x="4400919" y="2721621"/>
                </a:lnTo>
                <a:lnTo>
                  <a:pt x="4369667" y="2734489"/>
                </a:lnTo>
                <a:lnTo>
                  <a:pt x="4335659" y="2745519"/>
                </a:lnTo>
                <a:lnTo>
                  <a:pt x="4303488" y="2756548"/>
                </a:lnTo>
                <a:lnTo>
                  <a:pt x="4270399" y="2765740"/>
                </a:lnTo>
                <a:lnTo>
                  <a:pt x="4236390" y="2775851"/>
                </a:lnTo>
                <a:lnTo>
                  <a:pt x="4202381" y="2784123"/>
                </a:lnTo>
                <a:lnTo>
                  <a:pt x="4168372" y="2791476"/>
                </a:lnTo>
                <a:lnTo>
                  <a:pt x="4133444" y="2798830"/>
                </a:lnTo>
                <a:lnTo>
                  <a:pt x="4098517" y="2803425"/>
                </a:lnTo>
                <a:lnTo>
                  <a:pt x="4063589" y="2808940"/>
                </a:lnTo>
                <a:lnTo>
                  <a:pt x="4028661" y="2813536"/>
                </a:lnTo>
                <a:lnTo>
                  <a:pt x="3991895" y="2816294"/>
                </a:lnTo>
                <a:lnTo>
                  <a:pt x="3956967" y="2818132"/>
                </a:lnTo>
                <a:lnTo>
                  <a:pt x="3920200" y="2819970"/>
                </a:lnTo>
                <a:lnTo>
                  <a:pt x="3884353" y="2819970"/>
                </a:lnTo>
                <a:lnTo>
                  <a:pt x="3847587" y="2819970"/>
                </a:lnTo>
                <a:lnTo>
                  <a:pt x="3811740" y="2818132"/>
                </a:lnTo>
                <a:lnTo>
                  <a:pt x="3775893" y="2816294"/>
                </a:lnTo>
                <a:lnTo>
                  <a:pt x="3740046" y="2813536"/>
                </a:lnTo>
                <a:lnTo>
                  <a:pt x="3704199" y="2808940"/>
                </a:lnTo>
                <a:lnTo>
                  <a:pt x="3669271" y="2803425"/>
                </a:lnTo>
                <a:lnTo>
                  <a:pt x="3634343" y="2798830"/>
                </a:lnTo>
                <a:lnTo>
                  <a:pt x="3600334" y="2791476"/>
                </a:lnTo>
                <a:lnTo>
                  <a:pt x="3565406" y="2784123"/>
                </a:lnTo>
                <a:lnTo>
                  <a:pt x="3531398" y="2775851"/>
                </a:lnTo>
                <a:lnTo>
                  <a:pt x="3498308" y="2765740"/>
                </a:lnTo>
                <a:lnTo>
                  <a:pt x="3465218" y="2756548"/>
                </a:lnTo>
                <a:lnTo>
                  <a:pt x="3431210" y="2745519"/>
                </a:lnTo>
                <a:lnTo>
                  <a:pt x="3399039" y="2734489"/>
                </a:lnTo>
                <a:lnTo>
                  <a:pt x="3366869" y="2721621"/>
                </a:lnTo>
                <a:lnTo>
                  <a:pt x="3335617" y="2709671"/>
                </a:lnTo>
                <a:lnTo>
                  <a:pt x="3303447" y="2695884"/>
                </a:lnTo>
                <a:lnTo>
                  <a:pt x="3273115" y="2681178"/>
                </a:lnTo>
                <a:lnTo>
                  <a:pt x="3242783" y="2666471"/>
                </a:lnTo>
                <a:lnTo>
                  <a:pt x="3212451" y="2649926"/>
                </a:lnTo>
                <a:lnTo>
                  <a:pt x="3182118" y="2632462"/>
                </a:lnTo>
                <a:lnTo>
                  <a:pt x="3152706" y="2615918"/>
                </a:lnTo>
                <a:lnTo>
                  <a:pt x="3124212" y="2597534"/>
                </a:lnTo>
                <a:lnTo>
                  <a:pt x="3095718" y="2579151"/>
                </a:lnTo>
                <a:lnTo>
                  <a:pt x="3068143" y="2560768"/>
                </a:lnTo>
                <a:lnTo>
                  <a:pt x="3040569" y="2539628"/>
                </a:lnTo>
                <a:lnTo>
                  <a:pt x="3012994" y="2519406"/>
                </a:lnTo>
                <a:lnTo>
                  <a:pt x="2986338" y="2497347"/>
                </a:lnTo>
                <a:lnTo>
                  <a:pt x="2961521" y="2476206"/>
                </a:lnTo>
                <a:lnTo>
                  <a:pt x="2935785" y="2453227"/>
                </a:lnTo>
                <a:lnTo>
                  <a:pt x="2910968" y="2431167"/>
                </a:lnTo>
                <a:lnTo>
                  <a:pt x="2887070" y="2407269"/>
                </a:lnTo>
                <a:lnTo>
                  <a:pt x="2863172" y="2383371"/>
                </a:lnTo>
                <a:lnTo>
                  <a:pt x="2839273" y="2358554"/>
                </a:lnTo>
                <a:lnTo>
                  <a:pt x="2818133" y="2332818"/>
                </a:lnTo>
                <a:lnTo>
                  <a:pt x="2796073" y="2306162"/>
                </a:lnTo>
                <a:lnTo>
                  <a:pt x="2774933" y="2280426"/>
                </a:lnTo>
                <a:lnTo>
                  <a:pt x="2754711" y="2253770"/>
                </a:lnTo>
                <a:lnTo>
                  <a:pt x="2733571" y="2226196"/>
                </a:lnTo>
                <a:lnTo>
                  <a:pt x="2714268" y="2198621"/>
                </a:lnTo>
                <a:lnTo>
                  <a:pt x="2695885" y="2170127"/>
                </a:lnTo>
                <a:lnTo>
                  <a:pt x="2678421" y="2140714"/>
                </a:lnTo>
                <a:lnTo>
                  <a:pt x="2660038" y="2111301"/>
                </a:lnTo>
                <a:lnTo>
                  <a:pt x="2643493" y="2081888"/>
                </a:lnTo>
                <a:lnTo>
                  <a:pt x="2627868" y="2051556"/>
                </a:lnTo>
                <a:lnTo>
                  <a:pt x="2613161" y="2021224"/>
                </a:lnTo>
                <a:lnTo>
                  <a:pt x="2598455" y="1989972"/>
                </a:lnTo>
                <a:lnTo>
                  <a:pt x="2584667" y="1958721"/>
                </a:lnTo>
                <a:lnTo>
                  <a:pt x="2570880" y="1927470"/>
                </a:lnTo>
                <a:lnTo>
                  <a:pt x="2559850" y="1895299"/>
                </a:lnTo>
                <a:lnTo>
                  <a:pt x="2547901" y="1863129"/>
                </a:lnTo>
                <a:lnTo>
                  <a:pt x="2536871" y="1829120"/>
                </a:lnTo>
                <a:lnTo>
                  <a:pt x="2526761" y="1796031"/>
                </a:lnTo>
                <a:lnTo>
                  <a:pt x="2518488" y="1762941"/>
                </a:lnTo>
                <a:lnTo>
                  <a:pt x="2509297" y="1728013"/>
                </a:lnTo>
                <a:lnTo>
                  <a:pt x="2502863" y="1694004"/>
                </a:lnTo>
                <a:lnTo>
                  <a:pt x="2495509" y="1659996"/>
                </a:lnTo>
                <a:lnTo>
                  <a:pt x="2489994" y="1624148"/>
                </a:lnTo>
                <a:lnTo>
                  <a:pt x="2485399" y="1589221"/>
                </a:lnTo>
                <a:lnTo>
                  <a:pt x="2480803" y="1554293"/>
                </a:lnTo>
                <a:lnTo>
                  <a:pt x="2478045" y="1518446"/>
                </a:lnTo>
                <a:lnTo>
                  <a:pt x="2475288" y="1482598"/>
                </a:lnTo>
                <a:lnTo>
                  <a:pt x="2474369" y="1445832"/>
                </a:lnTo>
                <a:lnTo>
                  <a:pt x="2474369" y="1409985"/>
                </a:lnTo>
                <a:lnTo>
                  <a:pt x="2474369" y="1382411"/>
                </a:lnTo>
                <a:lnTo>
                  <a:pt x="2473450" y="1354836"/>
                </a:lnTo>
                <a:lnTo>
                  <a:pt x="2471611" y="1327261"/>
                </a:lnTo>
                <a:lnTo>
                  <a:pt x="2467935" y="1301525"/>
                </a:lnTo>
                <a:lnTo>
                  <a:pt x="2465177" y="1274869"/>
                </a:lnTo>
                <a:lnTo>
                  <a:pt x="2462420" y="1248214"/>
                </a:lnTo>
                <a:lnTo>
                  <a:pt x="2457824" y="1221558"/>
                </a:lnTo>
                <a:lnTo>
                  <a:pt x="2452309" y="1195822"/>
                </a:lnTo>
                <a:lnTo>
                  <a:pt x="2446794" y="1170086"/>
                </a:lnTo>
                <a:lnTo>
                  <a:pt x="2441279" y="1144349"/>
                </a:lnTo>
                <a:lnTo>
                  <a:pt x="2433926" y="1118613"/>
                </a:lnTo>
                <a:lnTo>
                  <a:pt x="2426573" y="1093796"/>
                </a:lnTo>
                <a:lnTo>
                  <a:pt x="2418300" y="1068978"/>
                </a:lnTo>
                <a:lnTo>
                  <a:pt x="2409109" y="1044161"/>
                </a:lnTo>
                <a:lnTo>
                  <a:pt x="2400836" y="1020263"/>
                </a:lnTo>
                <a:lnTo>
                  <a:pt x="2390726" y="995446"/>
                </a:lnTo>
                <a:lnTo>
                  <a:pt x="2379696" y="971548"/>
                </a:lnTo>
                <a:lnTo>
                  <a:pt x="2369585" y="948569"/>
                </a:lnTo>
                <a:lnTo>
                  <a:pt x="2357636" y="925590"/>
                </a:lnTo>
                <a:lnTo>
                  <a:pt x="2345687" y="903530"/>
                </a:lnTo>
                <a:lnTo>
                  <a:pt x="2332819" y="880551"/>
                </a:lnTo>
                <a:lnTo>
                  <a:pt x="2319951" y="858492"/>
                </a:lnTo>
                <a:lnTo>
                  <a:pt x="2307082" y="836432"/>
                </a:lnTo>
                <a:lnTo>
                  <a:pt x="2293295" y="815291"/>
                </a:lnTo>
                <a:lnTo>
                  <a:pt x="2278589" y="795070"/>
                </a:lnTo>
                <a:lnTo>
                  <a:pt x="2262963" y="773010"/>
                </a:lnTo>
                <a:lnTo>
                  <a:pt x="2247337" y="753708"/>
                </a:lnTo>
                <a:lnTo>
                  <a:pt x="2230792" y="732567"/>
                </a:lnTo>
                <a:lnTo>
                  <a:pt x="2214248" y="714184"/>
                </a:lnTo>
                <a:lnTo>
                  <a:pt x="2197703" y="694882"/>
                </a:lnTo>
                <a:lnTo>
                  <a:pt x="2180239" y="676499"/>
                </a:lnTo>
                <a:lnTo>
                  <a:pt x="2162775" y="657197"/>
                </a:lnTo>
                <a:lnTo>
                  <a:pt x="2144392" y="639733"/>
                </a:lnTo>
                <a:lnTo>
                  <a:pt x="2125089" y="622269"/>
                </a:lnTo>
                <a:lnTo>
                  <a:pt x="2106706" y="605724"/>
                </a:lnTo>
                <a:lnTo>
                  <a:pt x="2087404" y="589179"/>
                </a:lnTo>
                <a:lnTo>
                  <a:pt x="2067183" y="573553"/>
                </a:lnTo>
                <a:lnTo>
                  <a:pt x="2046961" y="557928"/>
                </a:lnTo>
                <a:lnTo>
                  <a:pt x="2026740" y="543221"/>
                </a:lnTo>
                <a:lnTo>
                  <a:pt x="2004680" y="528515"/>
                </a:lnTo>
                <a:lnTo>
                  <a:pt x="1984458" y="513808"/>
                </a:lnTo>
                <a:lnTo>
                  <a:pt x="1961480" y="500940"/>
                </a:lnTo>
                <a:lnTo>
                  <a:pt x="1940339" y="487153"/>
                </a:lnTo>
                <a:lnTo>
                  <a:pt x="1917360" y="474285"/>
                </a:lnTo>
                <a:lnTo>
                  <a:pt x="1895301" y="462336"/>
                </a:lnTo>
                <a:lnTo>
                  <a:pt x="1871403" y="450386"/>
                </a:lnTo>
                <a:lnTo>
                  <a:pt x="1848424" y="440276"/>
                </a:lnTo>
                <a:lnTo>
                  <a:pt x="1824526" y="430165"/>
                </a:lnTo>
                <a:lnTo>
                  <a:pt x="1799708" y="420054"/>
                </a:lnTo>
                <a:lnTo>
                  <a:pt x="1776729" y="410863"/>
                </a:lnTo>
                <a:lnTo>
                  <a:pt x="1751912" y="401671"/>
                </a:lnTo>
                <a:lnTo>
                  <a:pt x="1726176" y="394318"/>
                </a:lnTo>
                <a:lnTo>
                  <a:pt x="1702277" y="386965"/>
                </a:lnTo>
                <a:lnTo>
                  <a:pt x="1676541" y="380531"/>
                </a:lnTo>
                <a:lnTo>
                  <a:pt x="1650805" y="373177"/>
                </a:lnTo>
                <a:lnTo>
                  <a:pt x="1625069" y="367662"/>
                </a:lnTo>
                <a:lnTo>
                  <a:pt x="1599332" y="362148"/>
                </a:lnTo>
                <a:lnTo>
                  <a:pt x="1572677" y="358471"/>
                </a:lnTo>
                <a:lnTo>
                  <a:pt x="1546021" y="354794"/>
                </a:lnTo>
                <a:lnTo>
                  <a:pt x="1518446" y="352037"/>
                </a:lnTo>
                <a:lnTo>
                  <a:pt x="1492710" y="350199"/>
                </a:lnTo>
                <a:lnTo>
                  <a:pt x="1465135" y="347441"/>
                </a:lnTo>
                <a:lnTo>
                  <a:pt x="1437560" y="346522"/>
                </a:lnTo>
                <a:lnTo>
                  <a:pt x="1409986" y="345603"/>
                </a:lnTo>
                <a:lnTo>
                  <a:pt x="1382411" y="346522"/>
                </a:lnTo>
                <a:lnTo>
                  <a:pt x="1355756" y="347441"/>
                </a:lnTo>
                <a:lnTo>
                  <a:pt x="1329100" y="350199"/>
                </a:lnTo>
                <a:lnTo>
                  <a:pt x="1301525" y="352037"/>
                </a:lnTo>
                <a:lnTo>
                  <a:pt x="1274870" y="354794"/>
                </a:lnTo>
                <a:lnTo>
                  <a:pt x="1248214" y="358471"/>
                </a:lnTo>
                <a:lnTo>
                  <a:pt x="1221559" y="362148"/>
                </a:lnTo>
                <a:lnTo>
                  <a:pt x="1196742" y="367662"/>
                </a:lnTo>
                <a:lnTo>
                  <a:pt x="1170086" y="373177"/>
                </a:lnTo>
                <a:lnTo>
                  <a:pt x="1144350" y="380531"/>
                </a:lnTo>
                <a:lnTo>
                  <a:pt x="1118614" y="386965"/>
                </a:lnTo>
                <a:lnTo>
                  <a:pt x="1094715" y="394318"/>
                </a:lnTo>
                <a:lnTo>
                  <a:pt x="1068979" y="401671"/>
                </a:lnTo>
                <a:lnTo>
                  <a:pt x="1044162" y="410863"/>
                </a:lnTo>
                <a:lnTo>
                  <a:pt x="1020263" y="420054"/>
                </a:lnTo>
                <a:lnTo>
                  <a:pt x="996365" y="430165"/>
                </a:lnTo>
                <a:lnTo>
                  <a:pt x="973386" y="440276"/>
                </a:lnTo>
                <a:lnTo>
                  <a:pt x="949488" y="450386"/>
                </a:lnTo>
                <a:lnTo>
                  <a:pt x="925590" y="462336"/>
                </a:lnTo>
                <a:lnTo>
                  <a:pt x="903531" y="474285"/>
                </a:lnTo>
                <a:lnTo>
                  <a:pt x="880552" y="487153"/>
                </a:lnTo>
                <a:lnTo>
                  <a:pt x="859411" y="500940"/>
                </a:lnTo>
                <a:lnTo>
                  <a:pt x="836432" y="513808"/>
                </a:lnTo>
                <a:lnTo>
                  <a:pt x="815292" y="528515"/>
                </a:lnTo>
                <a:lnTo>
                  <a:pt x="795070" y="543221"/>
                </a:lnTo>
                <a:lnTo>
                  <a:pt x="773930" y="557928"/>
                </a:lnTo>
                <a:lnTo>
                  <a:pt x="753708" y="573553"/>
                </a:lnTo>
                <a:lnTo>
                  <a:pt x="733487" y="589179"/>
                </a:lnTo>
                <a:lnTo>
                  <a:pt x="714185" y="605724"/>
                </a:lnTo>
                <a:lnTo>
                  <a:pt x="695802" y="622269"/>
                </a:lnTo>
                <a:lnTo>
                  <a:pt x="676499" y="639733"/>
                </a:lnTo>
                <a:lnTo>
                  <a:pt x="658116" y="657197"/>
                </a:lnTo>
                <a:lnTo>
                  <a:pt x="640652" y="676499"/>
                </a:lnTo>
                <a:lnTo>
                  <a:pt x="623188" y="694882"/>
                </a:lnTo>
                <a:lnTo>
                  <a:pt x="606643" y="714184"/>
                </a:lnTo>
                <a:lnTo>
                  <a:pt x="590098" y="732567"/>
                </a:lnTo>
                <a:lnTo>
                  <a:pt x="573553" y="753708"/>
                </a:lnTo>
                <a:lnTo>
                  <a:pt x="558847" y="773010"/>
                </a:lnTo>
                <a:lnTo>
                  <a:pt x="543221" y="795070"/>
                </a:lnTo>
                <a:lnTo>
                  <a:pt x="528515" y="815291"/>
                </a:lnTo>
                <a:lnTo>
                  <a:pt x="514728" y="836432"/>
                </a:lnTo>
                <a:lnTo>
                  <a:pt x="500940" y="858492"/>
                </a:lnTo>
                <a:lnTo>
                  <a:pt x="488072" y="880551"/>
                </a:lnTo>
                <a:lnTo>
                  <a:pt x="475204" y="903530"/>
                </a:lnTo>
                <a:lnTo>
                  <a:pt x="463255" y="925590"/>
                </a:lnTo>
                <a:lnTo>
                  <a:pt x="451306" y="948569"/>
                </a:lnTo>
                <a:lnTo>
                  <a:pt x="441195" y="971548"/>
                </a:lnTo>
                <a:lnTo>
                  <a:pt x="430165" y="995446"/>
                </a:lnTo>
                <a:lnTo>
                  <a:pt x="420055" y="1020263"/>
                </a:lnTo>
                <a:lnTo>
                  <a:pt x="411782" y="1044161"/>
                </a:lnTo>
                <a:lnTo>
                  <a:pt x="402591" y="1068978"/>
                </a:lnTo>
                <a:lnTo>
                  <a:pt x="395237" y="1093796"/>
                </a:lnTo>
                <a:lnTo>
                  <a:pt x="386965" y="1118613"/>
                </a:lnTo>
                <a:lnTo>
                  <a:pt x="380531" y="1144349"/>
                </a:lnTo>
                <a:lnTo>
                  <a:pt x="374097" y="1170086"/>
                </a:lnTo>
                <a:lnTo>
                  <a:pt x="368582" y="1195822"/>
                </a:lnTo>
                <a:lnTo>
                  <a:pt x="363986" y="1221558"/>
                </a:lnTo>
                <a:lnTo>
                  <a:pt x="358471" y="1248214"/>
                </a:lnTo>
                <a:lnTo>
                  <a:pt x="355713" y="1274869"/>
                </a:lnTo>
                <a:lnTo>
                  <a:pt x="352037" y="1301525"/>
                </a:lnTo>
                <a:lnTo>
                  <a:pt x="350198" y="1327261"/>
                </a:lnTo>
                <a:lnTo>
                  <a:pt x="347441" y="1354836"/>
                </a:lnTo>
                <a:lnTo>
                  <a:pt x="346522" y="1382411"/>
                </a:lnTo>
                <a:lnTo>
                  <a:pt x="346522" y="1409985"/>
                </a:lnTo>
                <a:lnTo>
                  <a:pt x="0" y="1409985"/>
                </a:lnTo>
                <a:lnTo>
                  <a:pt x="919" y="1374138"/>
                </a:lnTo>
                <a:lnTo>
                  <a:pt x="1838" y="1337372"/>
                </a:lnTo>
                <a:lnTo>
                  <a:pt x="4596" y="1301525"/>
                </a:lnTo>
                <a:lnTo>
                  <a:pt x="8273" y="1265678"/>
                </a:lnTo>
                <a:lnTo>
                  <a:pt x="11949" y="1230750"/>
                </a:lnTo>
                <a:lnTo>
                  <a:pt x="16545" y="1195822"/>
                </a:lnTo>
                <a:lnTo>
                  <a:pt x="22979" y="1159975"/>
                </a:lnTo>
                <a:lnTo>
                  <a:pt x="29413" y="1125966"/>
                </a:lnTo>
                <a:lnTo>
                  <a:pt x="35847" y="1091957"/>
                </a:lnTo>
                <a:lnTo>
                  <a:pt x="45039" y="1057029"/>
                </a:lnTo>
                <a:lnTo>
                  <a:pt x="54230" y="1023940"/>
                </a:lnTo>
                <a:lnTo>
                  <a:pt x="63422" y="990850"/>
                </a:lnTo>
                <a:lnTo>
                  <a:pt x="74452" y="956841"/>
                </a:lnTo>
                <a:lnTo>
                  <a:pt x="86401" y="924671"/>
                </a:lnTo>
                <a:lnTo>
                  <a:pt x="98350" y="892500"/>
                </a:lnTo>
                <a:lnTo>
                  <a:pt x="110299" y="861249"/>
                </a:lnTo>
                <a:lnTo>
                  <a:pt x="124086" y="829998"/>
                </a:lnTo>
                <a:lnTo>
                  <a:pt x="138792" y="798747"/>
                </a:lnTo>
                <a:lnTo>
                  <a:pt x="154418" y="768414"/>
                </a:lnTo>
                <a:lnTo>
                  <a:pt x="170044" y="738082"/>
                </a:lnTo>
                <a:lnTo>
                  <a:pt x="187508" y="708669"/>
                </a:lnTo>
                <a:lnTo>
                  <a:pt x="204972" y="679256"/>
                </a:lnTo>
                <a:lnTo>
                  <a:pt x="222436" y="649843"/>
                </a:lnTo>
                <a:lnTo>
                  <a:pt x="240819" y="621349"/>
                </a:lnTo>
                <a:lnTo>
                  <a:pt x="261040" y="593775"/>
                </a:lnTo>
                <a:lnTo>
                  <a:pt x="280343" y="566200"/>
                </a:lnTo>
                <a:lnTo>
                  <a:pt x="300564" y="539545"/>
                </a:lnTo>
                <a:lnTo>
                  <a:pt x="322624" y="513808"/>
                </a:lnTo>
                <a:lnTo>
                  <a:pt x="343764" y="487153"/>
                </a:lnTo>
                <a:lnTo>
                  <a:pt x="366743" y="461416"/>
                </a:lnTo>
                <a:lnTo>
                  <a:pt x="389722" y="436599"/>
                </a:lnTo>
                <a:lnTo>
                  <a:pt x="413620" y="412701"/>
                </a:lnTo>
                <a:lnTo>
                  <a:pt x="438438" y="388803"/>
                </a:lnTo>
                <a:lnTo>
                  <a:pt x="462336" y="366743"/>
                </a:lnTo>
                <a:lnTo>
                  <a:pt x="488072" y="343764"/>
                </a:lnTo>
                <a:lnTo>
                  <a:pt x="513808" y="322624"/>
                </a:lnTo>
                <a:lnTo>
                  <a:pt x="539545" y="300564"/>
                </a:lnTo>
                <a:lnTo>
                  <a:pt x="566200" y="280343"/>
                </a:lnTo>
                <a:lnTo>
                  <a:pt x="593775" y="259202"/>
                </a:lnTo>
                <a:lnTo>
                  <a:pt x="622269" y="240819"/>
                </a:lnTo>
                <a:lnTo>
                  <a:pt x="650763" y="222436"/>
                </a:lnTo>
                <a:lnTo>
                  <a:pt x="679256" y="204053"/>
                </a:lnTo>
                <a:lnTo>
                  <a:pt x="708670" y="187508"/>
                </a:lnTo>
                <a:lnTo>
                  <a:pt x="738083" y="170044"/>
                </a:lnTo>
                <a:lnTo>
                  <a:pt x="768415" y="153499"/>
                </a:lnTo>
                <a:lnTo>
                  <a:pt x="799666" y="138793"/>
                </a:lnTo>
                <a:lnTo>
                  <a:pt x="829998" y="124086"/>
                </a:lnTo>
                <a:lnTo>
                  <a:pt x="861250" y="110299"/>
                </a:lnTo>
                <a:lnTo>
                  <a:pt x="893420" y="98350"/>
                </a:lnTo>
                <a:lnTo>
                  <a:pt x="925590" y="85482"/>
                </a:lnTo>
                <a:lnTo>
                  <a:pt x="958680" y="74452"/>
                </a:lnTo>
                <a:lnTo>
                  <a:pt x="991770" y="63422"/>
                </a:lnTo>
                <a:lnTo>
                  <a:pt x="1023940" y="54230"/>
                </a:lnTo>
                <a:lnTo>
                  <a:pt x="1057949" y="44120"/>
                </a:lnTo>
                <a:lnTo>
                  <a:pt x="1091958" y="35847"/>
                </a:lnTo>
                <a:lnTo>
                  <a:pt x="1125967" y="28494"/>
                </a:lnTo>
                <a:lnTo>
                  <a:pt x="1160895" y="21141"/>
                </a:lnTo>
                <a:lnTo>
                  <a:pt x="1195822" y="16545"/>
                </a:lnTo>
                <a:lnTo>
                  <a:pt x="1230750" y="11030"/>
                </a:lnTo>
                <a:lnTo>
                  <a:pt x="1265679" y="6434"/>
                </a:lnTo>
                <a:lnTo>
                  <a:pt x="1302445" y="3677"/>
                </a:lnTo>
                <a:lnTo>
                  <a:pt x="1337372" y="1838"/>
                </a:lnTo>
                <a:close/>
              </a:path>
            </a:pathLst>
          </a:custGeom>
          <a:solidFill>
            <a:srgbClr val="93C3C2"/>
          </a:solidFill>
          <a:ln w="3175">
            <a:noFill/>
          </a:ln>
        </p:spPr>
        <p:txBody>
          <a:bodyPr wrap="square" anchor="ctr">
            <a:noAutofit/>
          </a:bodyPr>
          <a:lstStyle/>
          <a:p>
            <a:pPr algn="ctr" defTabSz="457063">
              <a:defRPr/>
            </a:pPr>
            <a:endParaRPr sz="1799">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7" name="组合 6"/>
          <p:cNvGrpSpPr/>
          <p:nvPr/>
        </p:nvGrpSpPr>
        <p:grpSpPr>
          <a:xfrm>
            <a:off x="2095931" y="4685476"/>
            <a:ext cx="3586557" cy="1353890"/>
            <a:chOff x="8597287" y="2183708"/>
            <a:chExt cx="3386756" cy="1148466"/>
          </a:xfrm>
        </p:grpSpPr>
        <p:sp>
          <p:nvSpPr>
            <p:cNvPr id="8" name="矩形 7"/>
            <p:cNvSpPr/>
            <p:nvPr/>
          </p:nvSpPr>
          <p:spPr>
            <a:xfrm>
              <a:off x="8597287" y="2183708"/>
              <a:ext cx="2501951" cy="342937"/>
            </a:xfrm>
            <a:prstGeom prst="rect">
              <a:avLst/>
            </a:prstGeom>
          </p:spPr>
          <p:txBody>
            <a:bodyPr wrap="square">
              <a:spAutoFit/>
              <a:scene3d>
                <a:camera prst="orthographicFront"/>
                <a:lightRig rig="threePt" dir="t"/>
              </a:scene3d>
              <a:sp3d contourW="12700"/>
            </a:bodyPr>
            <a:lstStyle/>
            <a:p>
              <a:pPr algn="ctr" defTabSz="457063">
                <a:lnSpc>
                  <a:spcPct val="120000"/>
                </a:lnSpc>
                <a:defRPr/>
              </a:pPr>
              <a:r>
                <a:rPr lang="en-US" altLang="zh-CN" sz="1799"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Data Improvement</a:t>
              </a:r>
              <a:endParaRPr lang="zh-CN" altLang="en-US" sz="1799"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9" name="文本框 8"/>
            <p:cNvSpPr txBox="1"/>
            <p:nvPr/>
          </p:nvSpPr>
          <p:spPr>
            <a:xfrm>
              <a:off x="8656515" y="2625795"/>
              <a:ext cx="3327528" cy="706379"/>
            </a:xfrm>
            <a:prstGeom prst="rect">
              <a:avLst/>
            </a:prstGeom>
            <a:noFill/>
          </p:spPr>
          <p:txBody>
            <a:bodyPr wrap="square" rtlCol="0">
              <a:spAutoFit/>
              <a:scene3d>
                <a:camera prst="orthographicFront"/>
                <a:lightRig rig="threePt" dir="t"/>
              </a:scene3d>
              <a:sp3d contourW="12700"/>
            </a:bodyPr>
            <a:lstStyle/>
            <a:p>
              <a:pPr marL="171450" indent="-171450" defTabSz="914103">
                <a:lnSpc>
                  <a:spcPts val="1999"/>
                </a:lnSpc>
                <a:buFont typeface="Arial" panose="020B0604020202020204" pitchFamily="34" charset="0"/>
                <a:buChar cha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Improve feature selection</a:t>
              </a:r>
            </a:p>
            <a:p>
              <a:pPr marL="171450" indent="-171450" defTabSz="914103">
                <a:lnSpc>
                  <a:spcPts val="1999"/>
                </a:lnSpc>
                <a:buFont typeface="Arial" panose="020B0604020202020204" pitchFamily="34" charset="0"/>
                <a:buChar char="•"/>
              </a:pPr>
              <a:r>
                <a:rPr lang="en-US" altLang="zh-CN"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Add new features into the model( Transport, Industry, etc.)</a:t>
              </a:r>
              <a:endParaRPr lang="zh-CN" altLang="en-US" sz="14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13" name="组合 12"/>
          <p:cNvGrpSpPr/>
          <p:nvPr/>
        </p:nvGrpSpPr>
        <p:grpSpPr>
          <a:xfrm>
            <a:off x="4709639" y="1242431"/>
            <a:ext cx="3548363" cy="1051652"/>
            <a:chOff x="8039572" y="2150903"/>
            <a:chExt cx="3218988" cy="740997"/>
          </a:xfrm>
        </p:grpSpPr>
        <p:sp>
          <p:nvSpPr>
            <p:cNvPr id="14" name="矩形 13"/>
            <p:cNvSpPr/>
            <p:nvPr/>
          </p:nvSpPr>
          <p:spPr>
            <a:xfrm>
              <a:off x="8039572" y="2150903"/>
              <a:ext cx="2501951" cy="284855"/>
            </a:xfrm>
            <a:prstGeom prst="rect">
              <a:avLst/>
            </a:prstGeom>
          </p:spPr>
          <p:txBody>
            <a:bodyPr wrap="square">
              <a:spAutoFit/>
              <a:scene3d>
                <a:camera prst="orthographicFront"/>
                <a:lightRig rig="threePt" dir="t"/>
              </a:scene3d>
              <a:sp3d contourW="12700"/>
            </a:bodyPr>
            <a:lstStyle/>
            <a:p>
              <a:pPr algn="ctr" defTabSz="457063">
                <a:lnSpc>
                  <a:spcPct val="120000"/>
                </a:lnSpc>
                <a:defRPr/>
              </a:pPr>
              <a:r>
                <a:rPr lang="en-US" altLang="zh-CN" sz="1799"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Model Improvement</a:t>
              </a:r>
              <a:endParaRPr lang="zh-CN" altLang="en-US" sz="1799"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5" name="文本框 14"/>
            <p:cNvSpPr txBox="1"/>
            <p:nvPr/>
          </p:nvSpPr>
          <p:spPr>
            <a:xfrm>
              <a:off x="8222622" y="2481808"/>
              <a:ext cx="3035938" cy="410092"/>
            </a:xfrm>
            <a:prstGeom prst="rect">
              <a:avLst/>
            </a:prstGeom>
            <a:noFill/>
          </p:spPr>
          <p:txBody>
            <a:bodyPr wrap="square" rtlCol="0">
              <a:spAutoFit/>
              <a:scene3d>
                <a:camera prst="orthographicFront"/>
                <a:lightRig rig="threePt" dir="t"/>
              </a:scene3d>
              <a:sp3d contourW="12700"/>
            </a:bodyPr>
            <a:lstStyle>
              <a:defPPr>
                <a:defRPr lang="zh-CN"/>
              </a:defPPr>
              <a:lvl1pPr algn="ctr" defTabSz="914377">
                <a:lnSpc>
                  <a:spcPts val="2000"/>
                </a:lnSpc>
                <a:defRPr sz="1000" b="1" kern="0">
                  <a:solidFill>
                    <a:schemeClr val="tx1">
                      <a:lumMod val="75000"/>
                      <a:lumOff val="25000"/>
                    </a:schemeClr>
                  </a:solidFill>
                  <a:latin typeface="+mn-ea"/>
                </a:defRPr>
              </a:lvl1pPr>
            </a:lstStyle>
            <a:p>
              <a:pPr marL="171450" indent="-171450" algn="l">
                <a:buFont typeface="Arial" panose="020B0604020202020204" pitchFamily="34" charset="0"/>
                <a:buChar char="•"/>
              </a:pPr>
              <a:r>
                <a:rPr lang="en-US" altLang="zh-CN" sz="1400" b="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Fine tune existing model</a:t>
              </a:r>
            </a:p>
            <a:p>
              <a:pPr marL="171450" indent="-171450" algn="l">
                <a:buFont typeface="Arial" panose="020B0604020202020204" pitchFamily="34" charset="0"/>
                <a:buChar char="•"/>
              </a:pPr>
              <a:r>
                <a:rPr lang="en-US" altLang="zh-CN" sz="1400" b="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Validate new models</a:t>
              </a:r>
              <a:endParaRPr lang="zh-CN" altLang="en-US" sz="1400" b="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18" name="矩形 17">
            <a:extLst>
              <a:ext uri="{FF2B5EF4-FFF2-40B4-BE49-F238E27FC236}">
                <a16:creationId xmlns:a16="http://schemas.microsoft.com/office/drawing/2014/main" id="{0ABBA1BF-6912-414C-962D-65E1DD43C57C}"/>
              </a:ext>
            </a:extLst>
          </p:cNvPr>
          <p:cNvSpPr/>
          <p:nvPr/>
        </p:nvSpPr>
        <p:spPr>
          <a:xfrm>
            <a:off x="1128418" y="354830"/>
            <a:ext cx="2380273" cy="523220"/>
          </a:xfrm>
          <a:prstGeom prst="rect">
            <a:avLst/>
          </a:prstGeom>
        </p:spPr>
        <p:txBody>
          <a:bodyPr wrap="square">
            <a:spAutoFit/>
          </a:bodyPr>
          <a:lstStyle/>
          <a:p>
            <a:pPr algn="dist"/>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Future Goal</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22" name="组合 21">
            <a:extLst>
              <a:ext uri="{FF2B5EF4-FFF2-40B4-BE49-F238E27FC236}">
                <a16:creationId xmlns:a16="http://schemas.microsoft.com/office/drawing/2014/main" id="{88B10B27-7D31-5647-EFC1-61D8E0D2556E}"/>
              </a:ext>
            </a:extLst>
          </p:cNvPr>
          <p:cNvGrpSpPr/>
          <p:nvPr/>
        </p:nvGrpSpPr>
        <p:grpSpPr>
          <a:xfrm>
            <a:off x="2455709" y="2683215"/>
            <a:ext cx="1732547" cy="1732547"/>
            <a:chOff x="647724" y="2939401"/>
            <a:chExt cx="1732547" cy="1732547"/>
          </a:xfrm>
        </p:grpSpPr>
        <p:sp>
          <p:nvSpPr>
            <p:cNvPr id="16" name="Oval 1">
              <a:extLst>
                <a:ext uri="{FF2B5EF4-FFF2-40B4-BE49-F238E27FC236}">
                  <a16:creationId xmlns:a16="http://schemas.microsoft.com/office/drawing/2014/main" id="{C04060DD-23F3-C495-D65A-A9E0CE16D124}"/>
                </a:ext>
              </a:extLst>
            </p:cNvPr>
            <p:cNvSpPr/>
            <p:nvPr/>
          </p:nvSpPr>
          <p:spPr>
            <a:xfrm>
              <a:off x="647724" y="2939401"/>
              <a:ext cx="1732547" cy="1732547"/>
            </a:xfrm>
            <a:prstGeom prst="ellipse">
              <a:avLst/>
            </a:prstGeom>
            <a:solidFill>
              <a:schemeClr val="accent5">
                <a:alpha val="7000"/>
              </a:schemeClr>
            </a:solid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grpSp>
          <p:nvGrpSpPr>
            <p:cNvPr id="17" name="Group 56">
              <a:extLst>
                <a:ext uri="{FF2B5EF4-FFF2-40B4-BE49-F238E27FC236}">
                  <a16:creationId xmlns:a16="http://schemas.microsoft.com/office/drawing/2014/main" id="{7001BA78-D77A-978B-2AA9-84451B430D16}"/>
                </a:ext>
              </a:extLst>
            </p:cNvPr>
            <p:cNvGrpSpPr/>
            <p:nvPr/>
          </p:nvGrpSpPr>
          <p:grpSpPr>
            <a:xfrm>
              <a:off x="1102029" y="3365736"/>
              <a:ext cx="840867" cy="839483"/>
              <a:chOff x="2001838" y="-2239963"/>
              <a:chExt cx="965200" cy="963613"/>
            </a:xfrm>
          </p:grpSpPr>
          <p:sp>
            <p:nvSpPr>
              <p:cNvPr id="19" name="Freeform 5">
                <a:extLst>
                  <a:ext uri="{FF2B5EF4-FFF2-40B4-BE49-F238E27FC236}">
                    <a16:creationId xmlns:a16="http://schemas.microsoft.com/office/drawing/2014/main" id="{93AA7479-BB38-DD2D-FB57-A09E8E00302B}"/>
                  </a:ext>
                </a:extLst>
              </p:cNvPr>
              <p:cNvSpPr>
                <a:spLocks/>
              </p:cNvSpPr>
              <p:nvPr/>
            </p:nvSpPr>
            <p:spPr bwMode="auto">
              <a:xfrm>
                <a:off x="2586038" y="-1655763"/>
                <a:ext cx="381000" cy="379413"/>
              </a:xfrm>
              <a:custGeom>
                <a:avLst/>
                <a:gdLst>
                  <a:gd name="T0" fmla="*/ 1404 w 1547"/>
                  <a:gd name="T1" fmla="*/ 890 h 1547"/>
                  <a:gd name="T2" fmla="*/ 514 w 1547"/>
                  <a:gd name="T3" fmla="*/ 0 h 1547"/>
                  <a:gd name="T4" fmla="*/ 0 w 1547"/>
                  <a:gd name="T5" fmla="*/ 514 h 1547"/>
                  <a:gd name="T6" fmla="*/ 890 w 1547"/>
                  <a:gd name="T7" fmla="*/ 1404 h 1547"/>
                  <a:gd name="T8" fmla="*/ 1404 w 1547"/>
                  <a:gd name="T9" fmla="*/ 1404 h 1547"/>
                  <a:gd name="T10" fmla="*/ 1404 w 1547"/>
                  <a:gd name="T11" fmla="*/ 890 h 1547"/>
                </a:gdLst>
                <a:ahLst/>
                <a:cxnLst>
                  <a:cxn ang="0">
                    <a:pos x="T0" y="T1"/>
                  </a:cxn>
                  <a:cxn ang="0">
                    <a:pos x="T2" y="T3"/>
                  </a:cxn>
                  <a:cxn ang="0">
                    <a:pos x="T4" y="T5"/>
                  </a:cxn>
                  <a:cxn ang="0">
                    <a:pos x="T6" y="T7"/>
                  </a:cxn>
                  <a:cxn ang="0">
                    <a:pos x="T8" y="T9"/>
                  </a:cxn>
                  <a:cxn ang="0">
                    <a:pos x="T10" y="T11"/>
                  </a:cxn>
                </a:cxnLst>
                <a:rect l="0" t="0" r="r" b="b"/>
                <a:pathLst>
                  <a:path w="1547" h="1547">
                    <a:moveTo>
                      <a:pt x="1404" y="890"/>
                    </a:moveTo>
                    <a:cubicBezTo>
                      <a:pt x="514" y="0"/>
                      <a:pt x="514" y="0"/>
                      <a:pt x="514" y="0"/>
                    </a:cubicBezTo>
                    <a:cubicBezTo>
                      <a:pt x="382" y="206"/>
                      <a:pt x="206" y="382"/>
                      <a:pt x="0" y="514"/>
                    </a:cubicBezTo>
                    <a:cubicBezTo>
                      <a:pt x="890" y="1404"/>
                      <a:pt x="890" y="1404"/>
                      <a:pt x="890" y="1404"/>
                    </a:cubicBezTo>
                    <a:cubicBezTo>
                      <a:pt x="1032" y="1547"/>
                      <a:pt x="1263" y="1547"/>
                      <a:pt x="1404" y="1404"/>
                    </a:cubicBezTo>
                    <a:cubicBezTo>
                      <a:pt x="1547" y="1263"/>
                      <a:pt x="1547" y="1032"/>
                      <a:pt x="1404" y="89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282F39"/>
                  </a:solidFill>
                </a:endParaRPr>
              </a:p>
            </p:txBody>
          </p:sp>
          <p:sp>
            <p:nvSpPr>
              <p:cNvPr id="20" name="Freeform 6">
                <a:extLst>
                  <a:ext uri="{FF2B5EF4-FFF2-40B4-BE49-F238E27FC236}">
                    <a16:creationId xmlns:a16="http://schemas.microsoft.com/office/drawing/2014/main" id="{1A1A9965-4D74-7C73-746D-D6FC93E1FC10}"/>
                  </a:ext>
                </a:extLst>
              </p:cNvPr>
              <p:cNvSpPr>
                <a:spLocks noEditPoints="1"/>
              </p:cNvSpPr>
              <p:nvPr/>
            </p:nvSpPr>
            <p:spPr bwMode="auto">
              <a:xfrm>
                <a:off x="2001838" y="-2239963"/>
                <a:ext cx="717550" cy="715963"/>
              </a:xfrm>
              <a:custGeom>
                <a:avLst/>
                <a:gdLst>
                  <a:gd name="T0" fmla="*/ 2910 w 2910"/>
                  <a:gd name="T1" fmla="*/ 1455 h 2910"/>
                  <a:gd name="T2" fmla="*/ 1455 w 2910"/>
                  <a:gd name="T3" fmla="*/ 0 h 2910"/>
                  <a:gd name="T4" fmla="*/ 0 w 2910"/>
                  <a:gd name="T5" fmla="*/ 1455 h 2910"/>
                  <a:gd name="T6" fmla="*/ 1455 w 2910"/>
                  <a:gd name="T7" fmla="*/ 2910 h 2910"/>
                  <a:gd name="T8" fmla="*/ 2910 w 2910"/>
                  <a:gd name="T9" fmla="*/ 1455 h 2910"/>
                  <a:gd name="T10" fmla="*/ 1455 w 2910"/>
                  <a:gd name="T11" fmla="*/ 2546 h 2910"/>
                  <a:gd name="T12" fmla="*/ 364 w 2910"/>
                  <a:gd name="T13" fmla="*/ 1455 h 2910"/>
                  <a:gd name="T14" fmla="*/ 1455 w 2910"/>
                  <a:gd name="T15" fmla="*/ 364 h 2910"/>
                  <a:gd name="T16" fmla="*/ 2546 w 2910"/>
                  <a:gd name="T17" fmla="*/ 1455 h 2910"/>
                  <a:gd name="T18" fmla="*/ 1455 w 2910"/>
                  <a:gd name="T19" fmla="*/ 2546 h 2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0" h="2910">
                    <a:moveTo>
                      <a:pt x="2910" y="1455"/>
                    </a:moveTo>
                    <a:cubicBezTo>
                      <a:pt x="2910" y="651"/>
                      <a:pt x="2259" y="0"/>
                      <a:pt x="1455" y="0"/>
                    </a:cubicBezTo>
                    <a:cubicBezTo>
                      <a:pt x="652" y="0"/>
                      <a:pt x="0" y="651"/>
                      <a:pt x="0" y="1455"/>
                    </a:cubicBezTo>
                    <a:cubicBezTo>
                      <a:pt x="0" y="2259"/>
                      <a:pt x="652" y="2910"/>
                      <a:pt x="1455" y="2910"/>
                    </a:cubicBezTo>
                    <a:cubicBezTo>
                      <a:pt x="2259" y="2910"/>
                      <a:pt x="2910" y="2259"/>
                      <a:pt x="2910" y="1455"/>
                    </a:cubicBezTo>
                    <a:close/>
                    <a:moveTo>
                      <a:pt x="1455" y="2546"/>
                    </a:moveTo>
                    <a:cubicBezTo>
                      <a:pt x="853" y="2546"/>
                      <a:pt x="364" y="2057"/>
                      <a:pt x="364" y="1455"/>
                    </a:cubicBezTo>
                    <a:cubicBezTo>
                      <a:pt x="364" y="853"/>
                      <a:pt x="853" y="364"/>
                      <a:pt x="1455" y="364"/>
                    </a:cubicBezTo>
                    <a:cubicBezTo>
                      <a:pt x="2057" y="364"/>
                      <a:pt x="2546" y="853"/>
                      <a:pt x="2546" y="1455"/>
                    </a:cubicBezTo>
                    <a:cubicBezTo>
                      <a:pt x="2546" y="2057"/>
                      <a:pt x="2057" y="2546"/>
                      <a:pt x="1455" y="254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282F39"/>
                  </a:solidFill>
                </a:endParaRPr>
              </a:p>
            </p:txBody>
          </p:sp>
          <p:sp>
            <p:nvSpPr>
              <p:cNvPr id="21" name="Freeform 7">
                <a:extLst>
                  <a:ext uri="{FF2B5EF4-FFF2-40B4-BE49-F238E27FC236}">
                    <a16:creationId xmlns:a16="http://schemas.microsoft.com/office/drawing/2014/main" id="{4A7992A3-3C0B-E389-555A-2E1EB8E69B8B}"/>
                  </a:ext>
                </a:extLst>
              </p:cNvPr>
              <p:cNvSpPr>
                <a:spLocks/>
              </p:cNvSpPr>
              <p:nvPr/>
            </p:nvSpPr>
            <p:spPr bwMode="auto">
              <a:xfrm>
                <a:off x="2151063" y="-2090738"/>
                <a:ext cx="209550" cy="209550"/>
              </a:xfrm>
              <a:custGeom>
                <a:avLst/>
                <a:gdLst>
                  <a:gd name="T0" fmla="*/ 0 w 849"/>
                  <a:gd name="T1" fmla="*/ 849 h 849"/>
                  <a:gd name="T2" fmla="*/ 243 w 849"/>
                  <a:gd name="T3" fmla="*/ 849 h 849"/>
                  <a:gd name="T4" fmla="*/ 849 w 849"/>
                  <a:gd name="T5" fmla="*/ 243 h 849"/>
                  <a:gd name="T6" fmla="*/ 849 w 849"/>
                  <a:gd name="T7" fmla="*/ 0 h 849"/>
                  <a:gd name="T8" fmla="*/ 0 w 849"/>
                  <a:gd name="T9" fmla="*/ 849 h 849"/>
                </a:gdLst>
                <a:ahLst/>
                <a:cxnLst>
                  <a:cxn ang="0">
                    <a:pos x="T0" y="T1"/>
                  </a:cxn>
                  <a:cxn ang="0">
                    <a:pos x="T2" y="T3"/>
                  </a:cxn>
                  <a:cxn ang="0">
                    <a:pos x="T4" y="T5"/>
                  </a:cxn>
                  <a:cxn ang="0">
                    <a:pos x="T6" y="T7"/>
                  </a:cxn>
                  <a:cxn ang="0">
                    <a:pos x="T8" y="T9"/>
                  </a:cxn>
                </a:cxnLst>
                <a:rect l="0" t="0" r="r" b="b"/>
                <a:pathLst>
                  <a:path w="849" h="849">
                    <a:moveTo>
                      <a:pt x="0" y="849"/>
                    </a:moveTo>
                    <a:cubicBezTo>
                      <a:pt x="243" y="849"/>
                      <a:pt x="243" y="849"/>
                      <a:pt x="243" y="849"/>
                    </a:cubicBezTo>
                    <a:cubicBezTo>
                      <a:pt x="243" y="515"/>
                      <a:pt x="515" y="243"/>
                      <a:pt x="849" y="243"/>
                    </a:cubicBezTo>
                    <a:cubicBezTo>
                      <a:pt x="849" y="0"/>
                      <a:pt x="849" y="0"/>
                      <a:pt x="849" y="0"/>
                    </a:cubicBezTo>
                    <a:cubicBezTo>
                      <a:pt x="381" y="0"/>
                      <a:pt x="0" y="381"/>
                      <a:pt x="0" y="84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282F39"/>
                  </a:solidFill>
                </a:endParaRPr>
              </a:p>
            </p:txBody>
          </p:sp>
        </p:grpSp>
      </p:grpSp>
      <p:grpSp>
        <p:nvGrpSpPr>
          <p:cNvPr id="38" name="组合 37">
            <a:extLst>
              <a:ext uri="{FF2B5EF4-FFF2-40B4-BE49-F238E27FC236}">
                <a16:creationId xmlns:a16="http://schemas.microsoft.com/office/drawing/2014/main" id="{B5908959-1A44-961B-9AFF-2A6B2CB1CFEA}"/>
              </a:ext>
            </a:extLst>
          </p:cNvPr>
          <p:cNvGrpSpPr/>
          <p:nvPr/>
        </p:nvGrpSpPr>
        <p:grpSpPr>
          <a:xfrm>
            <a:off x="5228138" y="2634778"/>
            <a:ext cx="1732547" cy="1732547"/>
            <a:chOff x="5318384" y="1792110"/>
            <a:chExt cx="1732547" cy="1732547"/>
          </a:xfrm>
        </p:grpSpPr>
        <p:sp>
          <p:nvSpPr>
            <p:cNvPr id="3" name="Oval 9">
              <a:extLst>
                <a:ext uri="{FF2B5EF4-FFF2-40B4-BE49-F238E27FC236}">
                  <a16:creationId xmlns:a16="http://schemas.microsoft.com/office/drawing/2014/main" id="{9B2762D3-34BE-5BDD-2EC4-E16538B85EF4}"/>
                </a:ext>
              </a:extLst>
            </p:cNvPr>
            <p:cNvSpPr/>
            <p:nvPr/>
          </p:nvSpPr>
          <p:spPr>
            <a:xfrm>
              <a:off x="5318384" y="1792110"/>
              <a:ext cx="1732547" cy="1732547"/>
            </a:xfrm>
            <a:prstGeom prst="ellipse">
              <a:avLst/>
            </a:prstGeom>
            <a:solidFill>
              <a:schemeClr val="accent2">
                <a:alpha val="10000"/>
              </a:schemeClr>
            </a:solidFill>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grpSp>
          <p:nvGrpSpPr>
            <p:cNvPr id="23" name="Group 29">
              <a:extLst>
                <a:ext uri="{FF2B5EF4-FFF2-40B4-BE49-F238E27FC236}">
                  <a16:creationId xmlns:a16="http://schemas.microsoft.com/office/drawing/2014/main" id="{1A0FD8EA-7625-F0BD-81F8-5EF9FD705386}"/>
                </a:ext>
              </a:extLst>
            </p:cNvPr>
            <p:cNvGrpSpPr/>
            <p:nvPr/>
          </p:nvGrpSpPr>
          <p:grpSpPr>
            <a:xfrm>
              <a:off x="5772734" y="2108173"/>
              <a:ext cx="846407" cy="1032395"/>
              <a:chOff x="7931851" y="2464731"/>
              <a:chExt cx="1002842" cy="1223210"/>
            </a:xfrm>
            <a:solidFill>
              <a:schemeClr val="accent2"/>
            </a:solidFill>
          </p:grpSpPr>
          <p:sp>
            <p:nvSpPr>
              <p:cNvPr id="24" name="Freeform 5">
                <a:extLst>
                  <a:ext uri="{FF2B5EF4-FFF2-40B4-BE49-F238E27FC236}">
                    <a16:creationId xmlns:a16="http://schemas.microsoft.com/office/drawing/2014/main" id="{112A6458-03C1-5CE7-ABF1-CF8CD686BFC8}"/>
                  </a:ext>
                </a:extLst>
              </p:cNvPr>
              <p:cNvSpPr>
                <a:spLocks noEditPoints="1"/>
              </p:cNvSpPr>
              <p:nvPr/>
            </p:nvSpPr>
            <p:spPr bwMode="auto">
              <a:xfrm>
                <a:off x="8120806" y="2650831"/>
                <a:ext cx="623981" cy="1037110"/>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007A7D">
                      <a:lumMod val="60000"/>
                      <a:lumOff val="40000"/>
                    </a:srgbClr>
                  </a:solidFill>
                </a:endParaRPr>
              </a:p>
            </p:txBody>
          </p:sp>
          <p:sp>
            <p:nvSpPr>
              <p:cNvPr id="25" name="Freeform 6">
                <a:extLst>
                  <a:ext uri="{FF2B5EF4-FFF2-40B4-BE49-F238E27FC236}">
                    <a16:creationId xmlns:a16="http://schemas.microsoft.com/office/drawing/2014/main" id="{8EC38379-41A4-9FC5-17CE-E011C556D67B}"/>
                  </a:ext>
                </a:extLst>
              </p:cNvPr>
              <p:cNvSpPr>
                <a:spLocks noEditPoints="1"/>
              </p:cNvSpPr>
              <p:nvPr/>
            </p:nvSpPr>
            <p:spPr bwMode="auto">
              <a:xfrm>
                <a:off x="8193151" y="2944496"/>
                <a:ext cx="44264" cy="75201"/>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26" name="Freeform 7">
                <a:extLst>
                  <a:ext uri="{FF2B5EF4-FFF2-40B4-BE49-F238E27FC236}">
                    <a16:creationId xmlns:a16="http://schemas.microsoft.com/office/drawing/2014/main" id="{B490E442-BED1-5137-11D1-B74331B3942D}"/>
                  </a:ext>
                </a:extLst>
              </p:cNvPr>
              <p:cNvSpPr>
                <a:spLocks noEditPoints="1"/>
              </p:cNvSpPr>
              <p:nvPr/>
            </p:nvSpPr>
            <p:spPr bwMode="auto">
              <a:xfrm>
                <a:off x="8215045" y="3044923"/>
                <a:ext cx="160397" cy="257493"/>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27" name="Freeform 8">
                <a:extLst>
                  <a:ext uri="{FF2B5EF4-FFF2-40B4-BE49-F238E27FC236}">
                    <a16:creationId xmlns:a16="http://schemas.microsoft.com/office/drawing/2014/main" id="{1061C8C0-FFD0-325B-25C5-C6E57186724C}"/>
                  </a:ext>
                </a:extLst>
              </p:cNvPr>
              <p:cNvSpPr>
                <a:spLocks noEditPoints="1"/>
              </p:cNvSpPr>
              <p:nvPr/>
            </p:nvSpPr>
            <p:spPr bwMode="auto">
              <a:xfrm>
                <a:off x="8585816" y="3030644"/>
                <a:ext cx="71870" cy="89004"/>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28" name="Freeform 9">
                <a:extLst>
                  <a:ext uri="{FF2B5EF4-FFF2-40B4-BE49-F238E27FC236}">
                    <a16:creationId xmlns:a16="http://schemas.microsoft.com/office/drawing/2014/main" id="{BF24342A-0857-597C-DCAC-CC4F8C89ACBA}"/>
                  </a:ext>
                </a:extLst>
              </p:cNvPr>
              <p:cNvSpPr>
                <a:spLocks noEditPoints="1"/>
              </p:cNvSpPr>
              <p:nvPr/>
            </p:nvSpPr>
            <p:spPr bwMode="auto">
              <a:xfrm>
                <a:off x="8413044" y="2724603"/>
                <a:ext cx="259397" cy="282719"/>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29" name="Freeform 10">
                <a:extLst>
                  <a:ext uri="{FF2B5EF4-FFF2-40B4-BE49-F238E27FC236}">
                    <a16:creationId xmlns:a16="http://schemas.microsoft.com/office/drawing/2014/main" id="{1FFC7246-9E14-2AD9-58BA-C622E73663B9}"/>
                  </a:ext>
                </a:extLst>
              </p:cNvPr>
              <p:cNvSpPr>
                <a:spLocks noEditPoints="1"/>
              </p:cNvSpPr>
              <p:nvPr/>
            </p:nvSpPr>
            <p:spPr bwMode="auto">
              <a:xfrm>
                <a:off x="8413044" y="2464731"/>
                <a:ext cx="39980" cy="152306"/>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30" name="Freeform 11">
                <a:extLst>
                  <a:ext uri="{FF2B5EF4-FFF2-40B4-BE49-F238E27FC236}">
                    <a16:creationId xmlns:a16="http://schemas.microsoft.com/office/drawing/2014/main" id="{EE96DC7E-F0F0-9730-05D2-A66925B050D0}"/>
                  </a:ext>
                </a:extLst>
              </p:cNvPr>
              <p:cNvSpPr>
                <a:spLocks noEditPoints="1"/>
              </p:cNvSpPr>
              <p:nvPr/>
            </p:nvSpPr>
            <p:spPr bwMode="auto">
              <a:xfrm>
                <a:off x="8169830" y="2526606"/>
                <a:ext cx="101379" cy="140883"/>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31" name="Freeform 12">
                <a:extLst>
                  <a:ext uri="{FF2B5EF4-FFF2-40B4-BE49-F238E27FC236}">
                    <a16:creationId xmlns:a16="http://schemas.microsoft.com/office/drawing/2014/main" id="{98C7687D-3AD3-2E83-FFA7-E1D2BAF56262}"/>
                  </a:ext>
                </a:extLst>
              </p:cNvPr>
              <p:cNvSpPr>
                <a:spLocks noEditPoints="1"/>
              </p:cNvSpPr>
              <p:nvPr/>
            </p:nvSpPr>
            <p:spPr bwMode="auto">
              <a:xfrm>
                <a:off x="8730507" y="3132975"/>
                <a:ext cx="142311" cy="99951"/>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32" name="Freeform 13">
                <a:extLst>
                  <a:ext uri="{FF2B5EF4-FFF2-40B4-BE49-F238E27FC236}">
                    <a16:creationId xmlns:a16="http://schemas.microsoft.com/office/drawing/2014/main" id="{4F3D0B23-92DE-2AF8-DC90-063CC32C3AC0}"/>
                  </a:ext>
                </a:extLst>
              </p:cNvPr>
              <p:cNvSpPr>
                <a:spLocks noEditPoints="1"/>
              </p:cNvSpPr>
              <p:nvPr/>
            </p:nvSpPr>
            <p:spPr bwMode="auto">
              <a:xfrm>
                <a:off x="7993726" y="2704613"/>
                <a:ext cx="142311" cy="98999"/>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33" name="Freeform 14">
                <a:extLst>
                  <a:ext uri="{FF2B5EF4-FFF2-40B4-BE49-F238E27FC236}">
                    <a16:creationId xmlns:a16="http://schemas.microsoft.com/office/drawing/2014/main" id="{8F8BC362-DFA3-D124-89EA-7CFEEF02081B}"/>
                  </a:ext>
                </a:extLst>
              </p:cNvPr>
              <p:cNvSpPr>
                <a:spLocks noEditPoints="1"/>
              </p:cNvSpPr>
              <p:nvPr/>
            </p:nvSpPr>
            <p:spPr bwMode="auto">
              <a:xfrm>
                <a:off x="8782387" y="2949255"/>
                <a:ext cx="152306" cy="40457"/>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34" name="Freeform 15">
                <a:extLst>
                  <a:ext uri="{FF2B5EF4-FFF2-40B4-BE49-F238E27FC236}">
                    <a16:creationId xmlns:a16="http://schemas.microsoft.com/office/drawing/2014/main" id="{A0D71992-8009-2E69-6573-1D5B6120B482}"/>
                  </a:ext>
                </a:extLst>
              </p:cNvPr>
              <p:cNvSpPr>
                <a:spLocks noEditPoints="1"/>
              </p:cNvSpPr>
              <p:nvPr/>
            </p:nvSpPr>
            <p:spPr bwMode="auto">
              <a:xfrm>
                <a:off x="7931851" y="2949255"/>
                <a:ext cx="151355" cy="40457"/>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35" name="Freeform 16">
                <a:extLst>
                  <a:ext uri="{FF2B5EF4-FFF2-40B4-BE49-F238E27FC236}">
                    <a16:creationId xmlns:a16="http://schemas.microsoft.com/office/drawing/2014/main" id="{4965A595-54C8-45A9-01F3-59F1B2EC747D}"/>
                  </a:ext>
                </a:extLst>
              </p:cNvPr>
              <p:cNvSpPr>
                <a:spLocks noEditPoints="1"/>
              </p:cNvSpPr>
              <p:nvPr/>
            </p:nvSpPr>
            <p:spPr bwMode="auto">
              <a:xfrm>
                <a:off x="8730507" y="2704613"/>
                <a:ext cx="142311" cy="98999"/>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36" name="Freeform 17">
                <a:extLst>
                  <a:ext uri="{FF2B5EF4-FFF2-40B4-BE49-F238E27FC236}">
                    <a16:creationId xmlns:a16="http://schemas.microsoft.com/office/drawing/2014/main" id="{26F459E9-B1EC-06B7-B404-A5814E71C5BA}"/>
                  </a:ext>
                </a:extLst>
              </p:cNvPr>
              <p:cNvSpPr>
                <a:spLocks noEditPoints="1"/>
              </p:cNvSpPr>
              <p:nvPr/>
            </p:nvSpPr>
            <p:spPr bwMode="auto">
              <a:xfrm>
                <a:off x="7993726" y="3132975"/>
                <a:ext cx="142311" cy="99951"/>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sp>
            <p:nvSpPr>
              <p:cNvPr id="37" name="Freeform 18">
                <a:extLst>
                  <a:ext uri="{FF2B5EF4-FFF2-40B4-BE49-F238E27FC236}">
                    <a16:creationId xmlns:a16="http://schemas.microsoft.com/office/drawing/2014/main" id="{12F6C36B-DD2E-904E-E9C2-8144362D49F3}"/>
                  </a:ext>
                </a:extLst>
              </p:cNvPr>
              <p:cNvSpPr>
                <a:spLocks noEditPoints="1"/>
              </p:cNvSpPr>
              <p:nvPr/>
            </p:nvSpPr>
            <p:spPr bwMode="auto">
              <a:xfrm>
                <a:off x="8595336" y="2526606"/>
                <a:ext cx="101379" cy="140883"/>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GB">
                  <a:solidFill>
                    <a:srgbClr val="282F39"/>
                  </a:solidFill>
                </a:endParaRPr>
              </a:p>
            </p:txBody>
          </p:sp>
        </p:grpSp>
      </p:grpSp>
      <p:grpSp>
        <p:nvGrpSpPr>
          <p:cNvPr id="10" name="组合 9">
            <a:extLst>
              <a:ext uri="{FF2B5EF4-FFF2-40B4-BE49-F238E27FC236}">
                <a16:creationId xmlns:a16="http://schemas.microsoft.com/office/drawing/2014/main" id="{C7E9E5F0-2120-F949-F23D-CB4454E8933B}"/>
              </a:ext>
            </a:extLst>
          </p:cNvPr>
          <p:cNvGrpSpPr/>
          <p:nvPr/>
        </p:nvGrpSpPr>
        <p:grpSpPr>
          <a:xfrm>
            <a:off x="8000567" y="2707866"/>
            <a:ext cx="1732547" cy="1732547"/>
            <a:chOff x="8664528" y="2198659"/>
            <a:chExt cx="1732547" cy="1732547"/>
          </a:xfrm>
        </p:grpSpPr>
        <p:sp>
          <p:nvSpPr>
            <p:cNvPr id="39" name="Oval 14">
              <a:extLst>
                <a:ext uri="{FF2B5EF4-FFF2-40B4-BE49-F238E27FC236}">
                  <a16:creationId xmlns:a16="http://schemas.microsoft.com/office/drawing/2014/main" id="{71D587A1-6DBD-F87E-65F6-F800F95CF699}"/>
                </a:ext>
              </a:extLst>
            </p:cNvPr>
            <p:cNvSpPr/>
            <p:nvPr/>
          </p:nvSpPr>
          <p:spPr>
            <a:xfrm>
              <a:off x="8664528" y="2198659"/>
              <a:ext cx="1732547" cy="1732547"/>
            </a:xfrm>
            <a:prstGeom prst="ellipse">
              <a:avLst/>
            </a:prstGeom>
            <a:solidFill>
              <a:schemeClr val="accent1">
                <a:alpha val="10000"/>
              </a:schemeClr>
            </a:solid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grpSp>
          <p:nvGrpSpPr>
            <p:cNvPr id="40" name="Group 46">
              <a:extLst>
                <a:ext uri="{FF2B5EF4-FFF2-40B4-BE49-F238E27FC236}">
                  <a16:creationId xmlns:a16="http://schemas.microsoft.com/office/drawing/2014/main" id="{83AF9ED9-8C7D-C34B-D681-73D3383CDE90}"/>
                </a:ext>
              </a:extLst>
            </p:cNvPr>
            <p:cNvGrpSpPr/>
            <p:nvPr/>
          </p:nvGrpSpPr>
          <p:grpSpPr>
            <a:xfrm>
              <a:off x="8921963" y="2458756"/>
              <a:ext cx="1153370" cy="1214468"/>
              <a:chOff x="5995988" y="2712903"/>
              <a:chExt cx="2457450" cy="2587625"/>
            </a:xfrm>
            <a:solidFill>
              <a:schemeClr val="accent1"/>
            </a:solidFill>
          </p:grpSpPr>
          <p:sp>
            <p:nvSpPr>
              <p:cNvPr id="41" name="Freeform 6">
                <a:extLst>
                  <a:ext uri="{FF2B5EF4-FFF2-40B4-BE49-F238E27FC236}">
                    <a16:creationId xmlns:a16="http://schemas.microsoft.com/office/drawing/2014/main" id="{634F3805-C46A-8907-1484-9F1AA9C3C735}"/>
                  </a:ext>
                </a:extLst>
              </p:cNvPr>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a:solidFill>
                    <a:srgbClr val="282F39"/>
                  </a:solidFill>
                </a:endParaRPr>
              </a:p>
            </p:txBody>
          </p:sp>
          <p:sp>
            <p:nvSpPr>
              <p:cNvPr id="42" name="Freeform 7">
                <a:extLst>
                  <a:ext uri="{FF2B5EF4-FFF2-40B4-BE49-F238E27FC236}">
                    <a16:creationId xmlns:a16="http://schemas.microsoft.com/office/drawing/2014/main" id="{6EBB4FF4-A7AA-FAAC-5FF7-DB79FCBC1F4C}"/>
                  </a:ext>
                </a:extLst>
              </p:cNvPr>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a:solidFill>
                    <a:srgbClr val="282F39"/>
                  </a:solidFill>
                </a:endParaRPr>
              </a:p>
            </p:txBody>
          </p:sp>
          <p:sp>
            <p:nvSpPr>
              <p:cNvPr id="43" name="Freeform 8">
                <a:extLst>
                  <a:ext uri="{FF2B5EF4-FFF2-40B4-BE49-F238E27FC236}">
                    <a16:creationId xmlns:a16="http://schemas.microsoft.com/office/drawing/2014/main" id="{F586FA27-1385-FCB6-5F19-8278E1F42ACF}"/>
                  </a:ext>
                </a:extLst>
              </p:cNvPr>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a:solidFill>
                    <a:srgbClr val="282F39"/>
                  </a:solidFill>
                </a:endParaRPr>
              </a:p>
            </p:txBody>
          </p:sp>
        </p:grpSp>
      </p:grpSp>
      <p:grpSp>
        <p:nvGrpSpPr>
          <p:cNvPr id="48" name="组合 47">
            <a:extLst>
              <a:ext uri="{FF2B5EF4-FFF2-40B4-BE49-F238E27FC236}">
                <a16:creationId xmlns:a16="http://schemas.microsoft.com/office/drawing/2014/main" id="{0DF9086F-2F4E-FA23-50A0-EBCE14ECE9A6}"/>
              </a:ext>
            </a:extLst>
          </p:cNvPr>
          <p:cNvGrpSpPr/>
          <p:nvPr/>
        </p:nvGrpSpPr>
        <p:grpSpPr>
          <a:xfrm>
            <a:off x="7328739" y="4685478"/>
            <a:ext cx="3076202" cy="1259824"/>
            <a:chOff x="8443363" y="2197214"/>
            <a:chExt cx="2904832" cy="1068673"/>
          </a:xfrm>
        </p:grpSpPr>
        <p:sp>
          <p:nvSpPr>
            <p:cNvPr id="49" name="矩形 48">
              <a:extLst>
                <a:ext uri="{FF2B5EF4-FFF2-40B4-BE49-F238E27FC236}">
                  <a16:creationId xmlns:a16="http://schemas.microsoft.com/office/drawing/2014/main" id="{471E0849-57DF-7C00-C778-5C69E3D9F5BC}"/>
                </a:ext>
              </a:extLst>
            </p:cNvPr>
            <p:cNvSpPr/>
            <p:nvPr/>
          </p:nvSpPr>
          <p:spPr>
            <a:xfrm>
              <a:off x="8646792" y="2197214"/>
              <a:ext cx="2501951" cy="342937"/>
            </a:xfrm>
            <a:prstGeom prst="rect">
              <a:avLst/>
            </a:prstGeom>
          </p:spPr>
          <p:txBody>
            <a:bodyPr wrap="square">
              <a:spAutoFit/>
              <a:scene3d>
                <a:camera prst="orthographicFront"/>
                <a:lightRig rig="threePt" dir="t"/>
              </a:scene3d>
              <a:sp3d contourW="12700"/>
            </a:bodyPr>
            <a:lstStyle/>
            <a:p>
              <a:pPr algn="ctr" defTabSz="457063">
                <a:lnSpc>
                  <a:spcPct val="120000"/>
                </a:lnSpc>
                <a:defRPr/>
              </a:pPr>
              <a:r>
                <a:rPr lang="en-US" altLang="zh-CN" sz="1799"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Economic Model</a:t>
              </a:r>
              <a:endParaRPr lang="zh-CN" altLang="en-US" sz="1799"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0" name="文本框 49">
              <a:extLst>
                <a:ext uri="{FF2B5EF4-FFF2-40B4-BE49-F238E27FC236}">
                  <a16:creationId xmlns:a16="http://schemas.microsoft.com/office/drawing/2014/main" id="{3A76DDB1-B41E-33B2-CF63-4AAC5EE6831A}"/>
                </a:ext>
              </a:extLst>
            </p:cNvPr>
            <p:cNvSpPr txBox="1"/>
            <p:nvPr/>
          </p:nvSpPr>
          <p:spPr>
            <a:xfrm>
              <a:off x="8443363" y="2639299"/>
              <a:ext cx="2904832" cy="626588"/>
            </a:xfrm>
            <a:prstGeom prst="rect">
              <a:avLst/>
            </a:prstGeom>
            <a:noFill/>
          </p:spPr>
          <p:txBody>
            <a:bodyPr wrap="square" rtlCol="0">
              <a:spAutoFit/>
              <a:scene3d>
                <a:camera prst="orthographicFront"/>
                <a:lightRig rig="threePt" dir="t"/>
              </a:scene3d>
              <a:sp3d contourW="12700"/>
            </a:bodyPr>
            <a:lstStyle/>
            <a:p>
              <a:pPr marL="285750" lvl="0" indent="-285750">
                <a:buFont typeface="Arial" panose="020B0604020202020204" pitchFamily="34" charset="0"/>
                <a:buChar char="•"/>
              </a:pPr>
              <a:r>
                <a:rPr lang="en-US" altLang="zh-CN" sz="1400">
                  <a:solidFill>
                    <a:srgbClr val="666464"/>
                  </a:solidFill>
                  <a:latin typeface="+mj-lt"/>
                  <a:cs typeface="Adobe Devanagari" panose="02040503050201020203" pitchFamily="18" charset="0"/>
                </a:rPr>
                <a:t>Discover the relationship between changes in emissions and economic growth</a:t>
              </a:r>
              <a:endParaRPr lang="zh-CN" altLang="en-US" sz="1400">
                <a:solidFill>
                  <a:srgbClr val="666464"/>
                </a:solidFill>
                <a:latin typeface="+mj-lt"/>
                <a:cs typeface="Adobe Devanagari" panose="02040503050201020203" pitchFamily="18" charset="0"/>
              </a:endParaRPr>
            </a:p>
          </p:txBody>
        </p:sp>
      </p:grpSp>
    </p:spTree>
    <p:extLst>
      <p:ext uri="{BB962C8B-B14F-4D97-AF65-F5344CB8AC3E}">
        <p14:creationId xmlns:p14="http://schemas.microsoft.com/office/powerpoint/2010/main" val="770223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p:cTn id="19" dur="500" fill="hold"/>
                                        <p:tgtEl>
                                          <p:spTgt spid="48"/>
                                        </p:tgtEl>
                                        <p:attrNameLst>
                                          <p:attrName>ppt_w</p:attrName>
                                        </p:attrNameLst>
                                      </p:cBhvr>
                                      <p:tavLst>
                                        <p:tav tm="0">
                                          <p:val>
                                            <p:fltVal val="0"/>
                                          </p:val>
                                        </p:tav>
                                        <p:tav tm="100000">
                                          <p:val>
                                            <p:strVal val="#ppt_w"/>
                                          </p:val>
                                        </p:tav>
                                      </p:tavLst>
                                    </p:anim>
                                    <p:anim calcmode="lin" valueType="num">
                                      <p:cBhvr>
                                        <p:cTn id="20" dur="500" fill="hold"/>
                                        <p:tgtEl>
                                          <p:spTgt spid="48"/>
                                        </p:tgtEl>
                                        <p:attrNameLst>
                                          <p:attrName>ppt_h</p:attrName>
                                        </p:attrNameLst>
                                      </p:cBhvr>
                                      <p:tavLst>
                                        <p:tav tm="0">
                                          <p:val>
                                            <p:fltVal val="0"/>
                                          </p:val>
                                        </p:tav>
                                        <p:tav tm="100000">
                                          <p:val>
                                            <p:strVal val="#ppt_h"/>
                                          </p:val>
                                        </p:tav>
                                      </p:tavLst>
                                    </p:anim>
                                    <p:animEffect transition="in" filter="fade">
                                      <p:cBhvr>
                                        <p:cTn id="2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直角三角形 71">
            <a:extLst>
              <a:ext uri="{FF2B5EF4-FFF2-40B4-BE49-F238E27FC236}">
                <a16:creationId xmlns:a16="http://schemas.microsoft.com/office/drawing/2014/main" id="{C75F5E4E-777D-774F-AA43-B0DED718F0EC}"/>
              </a:ext>
            </a:extLst>
          </p:cNvPr>
          <p:cNvSpPr/>
          <p:nvPr/>
        </p:nvSpPr>
        <p:spPr>
          <a:xfrm rot="5400000">
            <a:off x="0" y="-1"/>
            <a:ext cx="4546926" cy="4546926"/>
          </a:xfrm>
          <a:prstGeom prst="rtTriangle">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1" name="直角三角形 70">
            <a:extLst>
              <a:ext uri="{FF2B5EF4-FFF2-40B4-BE49-F238E27FC236}">
                <a16:creationId xmlns:a16="http://schemas.microsoft.com/office/drawing/2014/main" id="{01788412-3C8B-DB4D-A435-3EF8EDF15634}"/>
              </a:ext>
            </a:extLst>
          </p:cNvPr>
          <p:cNvSpPr/>
          <p:nvPr/>
        </p:nvSpPr>
        <p:spPr>
          <a:xfrm rot="16200000">
            <a:off x="7641899" y="2311073"/>
            <a:ext cx="4546926" cy="4546926"/>
          </a:xfrm>
          <a:prstGeom prst="rtTriangle">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文本框 10"/>
          <p:cNvSpPr txBox="1"/>
          <p:nvPr/>
        </p:nvSpPr>
        <p:spPr>
          <a:xfrm>
            <a:off x="2165060" y="2156848"/>
            <a:ext cx="8240899" cy="2308324"/>
          </a:xfrm>
          <a:prstGeom prst="rect">
            <a:avLst/>
          </a:prstGeom>
          <a:noFill/>
        </p:spPr>
        <p:txBody>
          <a:bodyPr wrap="square">
            <a:spAutoFit/>
          </a:bodyPr>
          <a:lstStyle/>
          <a:p>
            <a:pPr defTabSz="913491">
              <a:defRPr/>
            </a:pPr>
            <a:r>
              <a:rPr lang="en-US" altLang="zh-CN" sz="7200" b="1">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Thanks for your Attention </a:t>
            </a:r>
            <a:endParaRPr lang="zh-CN" altLang="en-US" sz="7200" b="1">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 name="直角三角形 1">
            <a:extLst>
              <a:ext uri="{FF2B5EF4-FFF2-40B4-BE49-F238E27FC236}">
                <a16:creationId xmlns:a16="http://schemas.microsoft.com/office/drawing/2014/main" id="{78144B5E-6BCA-2542-9445-709960D3582A}"/>
              </a:ext>
            </a:extLst>
          </p:cNvPr>
          <p:cNvSpPr/>
          <p:nvPr/>
        </p:nvSpPr>
        <p:spPr>
          <a:xfrm rot="5400000">
            <a:off x="0" y="0"/>
            <a:ext cx="3986784" cy="3986784"/>
          </a:xfrm>
          <a:prstGeom prst="rtTriangle">
            <a:avLst/>
          </a:prstGeom>
          <a:solidFill>
            <a:srgbClr val="B8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0" name="直角三角形 69">
            <a:extLst>
              <a:ext uri="{FF2B5EF4-FFF2-40B4-BE49-F238E27FC236}">
                <a16:creationId xmlns:a16="http://schemas.microsoft.com/office/drawing/2014/main" id="{0777DB84-72E7-AB43-A1DC-ABF942AA9B19}"/>
              </a:ext>
            </a:extLst>
          </p:cNvPr>
          <p:cNvSpPr/>
          <p:nvPr/>
        </p:nvSpPr>
        <p:spPr>
          <a:xfrm rot="16200000">
            <a:off x="8202041" y="2871216"/>
            <a:ext cx="3986784" cy="3986784"/>
          </a:xfrm>
          <a:prstGeom prst="rtTriangle">
            <a:avLst/>
          </a:prstGeom>
          <a:solidFill>
            <a:srgbClr val="B8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 name="平行四边形 2">
            <a:extLst>
              <a:ext uri="{FF2B5EF4-FFF2-40B4-BE49-F238E27FC236}">
                <a16:creationId xmlns:a16="http://schemas.microsoft.com/office/drawing/2014/main" id="{09C459AD-E8F9-8C4C-9D24-5CEC77B483DC}"/>
              </a:ext>
            </a:extLst>
          </p:cNvPr>
          <p:cNvSpPr/>
          <p:nvPr/>
        </p:nvSpPr>
        <p:spPr>
          <a:xfrm>
            <a:off x="1779829" y="0"/>
            <a:ext cx="3779723" cy="220949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3" name="平行四边形 72">
            <a:extLst>
              <a:ext uri="{FF2B5EF4-FFF2-40B4-BE49-F238E27FC236}">
                <a16:creationId xmlns:a16="http://schemas.microsoft.com/office/drawing/2014/main" id="{C4F593FD-3671-E846-9249-DE08C68D5AEE}"/>
              </a:ext>
            </a:extLst>
          </p:cNvPr>
          <p:cNvSpPr/>
          <p:nvPr/>
        </p:nvSpPr>
        <p:spPr>
          <a:xfrm>
            <a:off x="-2440510" y="1167124"/>
            <a:ext cx="3958556" cy="3659871"/>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4" name="平行四边形 73">
            <a:extLst>
              <a:ext uri="{FF2B5EF4-FFF2-40B4-BE49-F238E27FC236}">
                <a16:creationId xmlns:a16="http://schemas.microsoft.com/office/drawing/2014/main" id="{9B2B09C8-4BB9-264F-83F8-9FB4D2EF02DB}"/>
              </a:ext>
            </a:extLst>
          </p:cNvPr>
          <p:cNvSpPr/>
          <p:nvPr/>
        </p:nvSpPr>
        <p:spPr>
          <a:xfrm>
            <a:off x="10769689" y="2156848"/>
            <a:ext cx="3958556" cy="3659871"/>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5" name="平行四边形 74">
            <a:extLst>
              <a:ext uri="{FF2B5EF4-FFF2-40B4-BE49-F238E27FC236}">
                <a16:creationId xmlns:a16="http://schemas.microsoft.com/office/drawing/2014/main" id="{26E850BB-8B8C-1A4B-A425-D0A6C031F94A}"/>
              </a:ext>
            </a:extLst>
          </p:cNvPr>
          <p:cNvSpPr/>
          <p:nvPr/>
        </p:nvSpPr>
        <p:spPr>
          <a:xfrm>
            <a:off x="6626236" y="4658924"/>
            <a:ext cx="3779723" cy="220949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文本框 12">
            <a:extLst>
              <a:ext uri="{FF2B5EF4-FFF2-40B4-BE49-F238E27FC236}">
                <a16:creationId xmlns:a16="http://schemas.microsoft.com/office/drawing/2014/main" id="{D334DD63-C197-604E-7F12-5CB9E9C5FE6C}"/>
              </a:ext>
            </a:extLst>
          </p:cNvPr>
          <p:cNvSpPr txBox="1"/>
          <p:nvPr/>
        </p:nvSpPr>
        <p:spPr>
          <a:xfrm>
            <a:off x="2166066" y="4318463"/>
            <a:ext cx="6396355" cy="369332"/>
          </a:xfrm>
          <a:prstGeom prst="rect">
            <a:avLst/>
          </a:prstGeom>
          <a:noFill/>
        </p:spPr>
        <p:txBody>
          <a:bodyPr wrap="square">
            <a:spAutoFit/>
          </a:bodyPr>
          <a:lstStyle/>
          <a:p>
            <a:pPr defTabSz="913491">
              <a:defRPr/>
            </a:pPr>
            <a:r>
              <a:rPr lang="en-US" altLang="zh-CN" err="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Zhima’s</a:t>
            </a:r>
            <a:r>
              <a:rPr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 House</a:t>
            </a:r>
            <a:endParaRPr lang="zh-CN" altLang="en-US">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 name="文本框 3">
            <a:extLst>
              <a:ext uri="{FF2B5EF4-FFF2-40B4-BE49-F238E27FC236}">
                <a16:creationId xmlns:a16="http://schemas.microsoft.com/office/drawing/2014/main" id="{D75076BB-08BD-EF71-27E5-4DC282C6D284}"/>
              </a:ext>
            </a:extLst>
          </p:cNvPr>
          <p:cNvSpPr txBox="1"/>
          <p:nvPr/>
        </p:nvSpPr>
        <p:spPr>
          <a:xfrm>
            <a:off x="2142998" y="4803400"/>
            <a:ext cx="4119508" cy="646331"/>
          </a:xfrm>
          <a:prstGeom prst="rect">
            <a:avLst/>
          </a:prstGeom>
          <a:noFill/>
        </p:spPr>
        <p:txBody>
          <a:bodyPr wrap="square" rtlCol="0">
            <a:spAutoFit/>
          </a:bodyPr>
          <a:lstStyle/>
          <a:p>
            <a:r>
              <a:rPr kumimoji="1"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Rui Lin, Deyao Kong, </a:t>
            </a:r>
            <a:r>
              <a:rPr kumimoji="1" lang="en-US" altLang="zh-CN" err="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Zihao</a:t>
            </a:r>
            <a:r>
              <a:rPr kumimoji="1"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 Xu, </a:t>
            </a:r>
            <a:r>
              <a:rPr kumimoji="1" lang="en-US" altLang="zh-CN" err="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Lizhou</a:t>
            </a:r>
            <a:r>
              <a:rPr kumimoji="1"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 Wang, Shan Wu, </a:t>
            </a:r>
            <a:r>
              <a:rPr kumimoji="1" lang="en-US" altLang="zh-CN" err="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Junhao</a:t>
            </a:r>
            <a:r>
              <a:rPr kumimoji="1" lang="en-US" altLang="zh-CN">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 Xiang</a:t>
            </a:r>
          </a:p>
        </p:txBody>
      </p:sp>
      <p:pic>
        <p:nvPicPr>
          <p:cNvPr id="6" name="Picture 5">
            <a:extLst>
              <a:ext uri="{FF2B5EF4-FFF2-40B4-BE49-F238E27FC236}">
                <a16:creationId xmlns:a16="http://schemas.microsoft.com/office/drawing/2014/main" id="{077E9A23-960F-F503-F808-C8714DCCD402}"/>
              </a:ext>
            </a:extLst>
          </p:cNvPr>
          <p:cNvPicPr>
            <a:picLocks noChangeAspect="1"/>
          </p:cNvPicPr>
          <p:nvPr/>
        </p:nvPicPr>
        <p:blipFill>
          <a:blip r:embed="rId4">
            <a:alphaModFix amt="85000"/>
          </a:blip>
          <a:stretch>
            <a:fillRect/>
          </a:stretch>
        </p:blipFill>
        <p:spPr>
          <a:xfrm>
            <a:off x="9824733" y="50800"/>
            <a:ext cx="2310117" cy="938170"/>
          </a:xfrm>
          <a:prstGeom prst="rect">
            <a:avLst/>
          </a:prstGeom>
        </p:spPr>
      </p:pic>
    </p:spTree>
    <p:custDataLst>
      <p:tags r:id="rId1"/>
    </p:custDataLst>
    <p:extLst>
      <p:ext uri="{BB962C8B-B14F-4D97-AF65-F5344CB8AC3E}">
        <p14:creationId xmlns:p14="http://schemas.microsoft.com/office/powerpoint/2010/main" val="193596584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7" presetClass="entr" presetSubtype="1" fill="hold" nodeType="withEffect">
                                  <p:stCondLst>
                                    <p:cond delay="0"/>
                                  </p:stCondLst>
                                  <p:iterate type="lt">
                                    <p:tmPct val="16190"/>
                                  </p:iterate>
                                  <p:childTnLst>
                                    <p:set>
                                      <p:cBhvr>
                                        <p:cTn id="11" dur="1" fill="hold">
                                          <p:stCondLst>
                                            <p:cond delay="0"/>
                                          </p:stCondLst>
                                        </p:cTn>
                                        <p:tgtEl>
                                          <p:spTgt spid="11"/>
                                        </p:tgtEl>
                                        <p:attrNameLst>
                                          <p:attrName>style.visibility</p:attrName>
                                        </p:attrNameLst>
                                      </p:cBhvr>
                                      <p:to>
                                        <p:strVal val="visible"/>
                                      </p:to>
                                    </p:set>
                                    <p:anim calcmode="lin" valueType="num">
                                      <p:cBhvr>
                                        <p:cTn id="12" dur="250" fill="hold"/>
                                        <p:tgtEl>
                                          <p:spTgt spid="11"/>
                                        </p:tgtEl>
                                        <p:attrNameLst>
                                          <p:attrName>ppt_x</p:attrName>
                                        </p:attrNameLst>
                                      </p:cBhvr>
                                      <p:tavLst>
                                        <p:tav tm="0">
                                          <p:val>
                                            <p:strVal val="#ppt_x"/>
                                          </p:val>
                                        </p:tav>
                                        <p:tav tm="100000">
                                          <p:val>
                                            <p:strVal val="#ppt_x"/>
                                          </p:val>
                                        </p:tav>
                                      </p:tavLst>
                                    </p:anim>
                                    <p:anim calcmode="lin" valueType="num">
                                      <p:cBhvr>
                                        <p:cTn id="13" dur="250" fill="hold"/>
                                        <p:tgtEl>
                                          <p:spTgt spid="11"/>
                                        </p:tgtEl>
                                        <p:attrNameLst>
                                          <p:attrName>ppt_y</p:attrName>
                                        </p:attrNameLst>
                                      </p:cBhvr>
                                      <p:tavLst>
                                        <p:tav tm="0">
                                          <p:val>
                                            <p:strVal val="#ppt_y-#ppt_h/2"/>
                                          </p:val>
                                        </p:tav>
                                        <p:tav tm="100000">
                                          <p:val>
                                            <p:strVal val="#ppt_y"/>
                                          </p:val>
                                        </p:tav>
                                      </p:tavLst>
                                    </p:anim>
                                    <p:anim calcmode="lin" valueType="num">
                                      <p:cBhvr>
                                        <p:cTn id="14" dur="250" fill="hold"/>
                                        <p:tgtEl>
                                          <p:spTgt spid="11"/>
                                        </p:tgtEl>
                                        <p:attrNameLst>
                                          <p:attrName>ppt_w</p:attrName>
                                        </p:attrNameLst>
                                      </p:cBhvr>
                                      <p:tavLst>
                                        <p:tav tm="0">
                                          <p:val>
                                            <p:strVal val="#ppt_w"/>
                                          </p:val>
                                        </p:tav>
                                        <p:tav tm="100000">
                                          <p:val>
                                            <p:strVal val="#ppt_w"/>
                                          </p:val>
                                        </p:tav>
                                      </p:tavLst>
                                    </p:anim>
                                    <p:anim calcmode="lin" valueType="num">
                                      <p:cBhvr>
                                        <p:cTn id="15" dur="250" fill="hold"/>
                                        <p:tgtEl>
                                          <p:spTgt spid="11"/>
                                        </p:tgtEl>
                                        <p:attrNameLst>
                                          <p:attrName>ppt_h</p:attrName>
                                        </p:attrNameLst>
                                      </p:cBhvr>
                                      <p:tavLst>
                                        <p:tav tm="0">
                                          <p:val>
                                            <p:fltVal val="0"/>
                                          </p:val>
                                        </p:tav>
                                        <p:tav tm="100000">
                                          <p:val>
                                            <p:strVal val="#ppt_h"/>
                                          </p:val>
                                        </p:tav>
                                      </p:tavLst>
                                    </p:anim>
                                  </p:childTnLst>
                                </p:cTn>
                              </p:par>
                            </p:childTnLst>
                          </p:cTn>
                        </p:par>
                        <p:par>
                          <p:cTn id="16" fill="hold">
                            <p:stCondLst>
                              <p:cond delay="11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160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F6D06071-58ED-B44E-9FC1-528F5E66FC25}"/>
              </a:ext>
            </a:extLst>
          </p:cNvPr>
          <p:cNvSpPr/>
          <p:nvPr/>
        </p:nvSpPr>
        <p:spPr>
          <a:xfrm>
            <a:off x="1128418" y="354830"/>
            <a:ext cx="3050475" cy="523220"/>
          </a:xfrm>
          <a:prstGeom prst="rect">
            <a:avLst/>
          </a:prstGeom>
        </p:spPr>
        <p:txBody>
          <a:bodyPr wrap="square">
            <a:spAutoFit/>
          </a:bodyPr>
          <a:lstStyle/>
          <a:p>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Reference</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82453256-BFF3-7911-FE8C-ECE1D85744E6}"/>
              </a:ext>
            </a:extLst>
          </p:cNvPr>
          <p:cNvSpPr txBox="1"/>
          <p:nvPr/>
        </p:nvSpPr>
        <p:spPr>
          <a:xfrm>
            <a:off x="511968" y="1240191"/>
            <a:ext cx="11164888" cy="5262979"/>
          </a:xfrm>
          <a:prstGeom prst="rect">
            <a:avLst/>
          </a:prstGeom>
          <a:noFill/>
        </p:spPr>
        <p:txBody>
          <a:bodyPr wrap="square">
            <a:spAutoFit/>
          </a:bodyPr>
          <a:lstStyle/>
          <a:p>
            <a:pPr marL="285750" indent="-285750">
              <a:buFont typeface="Arial" panose="020B0604020202020204" pitchFamily="34" charset="0"/>
              <a:buChar char="•"/>
            </a:pPr>
            <a:r>
              <a:rPr lang="az-Cyrl-AZ" altLang="zh-CN" sz="1400">
                <a:solidFill>
                  <a:srgbClr val="666464"/>
                </a:solidFill>
              </a:rPr>
              <a:t>“С</a:t>
            </a:r>
            <a:r>
              <a:rPr lang="en-US" altLang="zh-CN" sz="1400" err="1">
                <a:solidFill>
                  <a:srgbClr val="666464"/>
                </a:solidFill>
              </a:rPr>
              <a:t>urrent</a:t>
            </a:r>
            <a:r>
              <a:rPr lang="en-US" altLang="zh-CN" sz="1400">
                <a:solidFill>
                  <a:srgbClr val="666464"/>
                </a:solidFill>
              </a:rPr>
              <a:t> Weather and Forecast - </a:t>
            </a:r>
            <a:r>
              <a:rPr lang="en-US" altLang="zh-CN" sz="1400" err="1">
                <a:solidFill>
                  <a:srgbClr val="666464"/>
                </a:solidFill>
              </a:rPr>
              <a:t>OpenWeatherMap</a:t>
            </a:r>
            <a:r>
              <a:rPr lang="en-US" altLang="zh-CN" sz="1400">
                <a:solidFill>
                  <a:srgbClr val="666464"/>
                </a:solidFill>
              </a:rPr>
              <a:t>.” </a:t>
            </a:r>
            <a:r>
              <a:rPr lang="az-Cyrl-AZ" altLang="zh-CN" sz="1400" i="1">
                <a:solidFill>
                  <a:srgbClr val="666464"/>
                </a:solidFill>
              </a:rPr>
              <a:t>С</a:t>
            </a:r>
            <a:r>
              <a:rPr lang="en-US" altLang="zh-CN" sz="1400" i="1" err="1">
                <a:solidFill>
                  <a:srgbClr val="666464"/>
                </a:solidFill>
              </a:rPr>
              <a:t>urrent</a:t>
            </a:r>
            <a:r>
              <a:rPr lang="en-US" altLang="zh-CN" sz="1400" i="1">
                <a:solidFill>
                  <a:srgbClr val="666464"/>
                </a:solidFill>
              </a:rPr>
              <a:t> Weather and Forecast - </a:t>
            </a:r>
            <a:r>
              <a:rPr lang="en-US" altLang="zh-CN" sz="1400" i="1" err="1">
                <a:solidFill>
                  <a:srgbClr val="666464"/>
                </a:solidFill>
              </a:rPr>
              <a:t>OpenWeatherMap</a:t>
            </a:r>
            <a:r>
              <a:rPr lang="en-US" altLang="zh-CN" sz="1400">
                <a:solidFill>
                  <a:srgbClr val="666464"/>
                </a:solidFill>
              </a:rPr>
              <a:t>, openweathermap.org. Accessed 30 Oct. 2022.</a:t>
            </a:r>
          </a:p>
          <a:p>
            <a:pPr marL="285750" indent="-285750">
              <a:buFont typeface="Arial" panose="020B0604020202020204" pitchFamily="34" charset="0"/>
              <a:buChar char="•"/>
            </a:pPr>
            <a:endParaRPr lang="en-US" altLang="zh-CN" sz="1400">
              <a:solidFill>
                <a:srgbClr val="666464"/>
              </a:solidFill>
            </a:endParaRPr>
          </a:p>
          <a:p>
            <a:pPr marL="285750" indent="-285750">
              <a:buFont typeface="Arial" panose="020B0604020202020204" pitchFamily="34" charset="0"/>
              <a:buChar char="•"/>
            </a:pPr>
            <a:r>
              <a:rPr lang="en-US" altLang="zh-CN" sz="1400">
                <a:solidFill>
                  <a:srgbClr val="666464"/>
                </a:solidFill>
              </a:rPr>
              <a:t>“Satellite - Wikipedia.” </a:t>
            </a:r>
            <a:r>
              <a:rPr lang="en-US" altLang="zh-CN" sz="1400" i="1">
                <a:solidFill>
                  <a:srgbClr val="666464"/>
                </a:solidFill>
              </a:rPr>
              <a:t>Satellite - Wikipedia</a:t>
            </a:r>
            <a:r>
              <a:rPr lang="en-US" altLang="zh-CN" sz="1400">
                <a:solidFill>
                  <a:srgbClr val="666464"/>
                </a:solidFill>
              </a:rPr>
              <a:t>, 21 Nov. 2008, en.wikipedia.org/wiki/Satellite.</a:t>
            </a:r>
          </a:p>
          <a:p>
            <a:pPr marL="285750" indent="-285750">
              <a:buFont typeface="Arial" panose="020B0604020202020204" pitchFamily="34" charset="0"/>
              <a:buChar char="•"/>
            </a:pPr>
            <a:endParaRPr lang="en-US" altLang="zh-CN" sz="1400">
              <a:solidFill>
                <a:srgbClr val="666464"/>
              </a:solidFill>
            </a:endParaRPr>
          </a:p>
          <a:p>
            <a:pPr marL="285750" indent="-285750">
              <a:buFont typeface="Arial" panose="020B0604020202020204" pitchFamily="34" charset="0"/>
              <a:buChar char="•"/>
            </a:pPr>
            <a:r>
              <a:rPr lang="en-US" altLang="zh-CN" sz="1400">
                <a:solidFill>
                  <a:srgbClr val="666464"/>
                </a:solidFill>
              </a:rPr>
              <a:t>“Air Pollution Hot-Spot –Indian Metro cities (Delhi)” </a:t>
            </a:r>
            <a:r>
              <a:rPr lang="en-US" altLang="zh-CN" sz="1400" i="1">
                <a:solidFill>
                  <a:srgbClr val="666464"/>
                </a:solidFill>
              </a:rPr>
              <a:t>Air Pollution Hot-Spot –Indian Metro cities (Delhi)</a:t>
            </a:r>
            <a:r>
              <a:rPr lang="en-US" altLang="zh-CN" sz="1400">
                <a:solidFill>
                  <a:srgbClr val="666464"/>
                </a:solidFill>
              </a:rPr>
              <a:t>, envis.tropmet.res.in/Hotspots/Airpollution_Hotspot_Delhi.html. Accessed 30 Oct. 2022.</a:t>
            </a:r>
          </a:p>
          <a:p>
            <a:pPr marL="285750" indent="-285750">
              <a:buFont typeface="Arial" panose="020B0604020202020204" pitchFamily="34" charset="0"/>
              <a:buChar char="•"/>
            </a:pPr>
            <a:endParaRPr lang="en-US" altLang="zh-CN" sz="1400">
              <a:solidFill>
                <a:srgbClr val="666464"/>
              </a:solidFill>
            </a:endParaRPr>
          </a:p>
          <a:p>
            <a:pPr marL="285750" indent="-285750">
              <a:buFont typeface="Arial" panose="020B0604020202020204" pitchFamily="34" charset="0"/>
              <a:buChar char="•"/>
            </a:pPr>
            <a:r>
              <a:rPr lang="en-US" altLang="zh-CN" sz="1400">
                <a:solidFill>
                  <a:srgbClr val="666464"/>
                </a:solidFill>
              </a:rPr>
              <a:t>Kumar, Naresh. “Advantages and Disadvantages of KNN Algorithm in Machine Learning.” Advantages and Disadvantages of KNN Algorithm in Machine Learning, http://theprofessionalspoint.blogspot.com/2019/02/advantages-and-disadvantages-of-knn.html. </a:t>
            </a:r>
          </a:p>
          <a:p>
            <a:pPr marL="285750" indent="-285750">
              <a:buFont typeface="Arial" panose="020B0604020202020204" pitchFamily="34" charset="0"/>
              <a:buChar char="•"/>
            </a:pPr>
            <a:endParaRPr lang="en-US" altLang="zh-CN" sz="1400">
              <a:solidFill>
                <a:srgbClr val="666464"/>
              </a:solidFill>
            </a:endParaRPr>
          </a:p>
          <a:p>
            <a:pPr marL="285750" indent="-285750">
              <a:buFont typeface="Arial" panose="020B0604020202020204" pitchFamily="34" charset="0"/>
              <a:buChar char="•"/>
            </a:pPr>
            <a:r>
              <a:rPr lang="en-US" altLang="zh-CN" sz="1400" b="0" i="0">
                <a:solidFill>
                  <a:srgbClr val="666464"/>
                </a:solidFill>
                <a:effectLst/>
                <a:latin typeface="-apple-system"/>
              </a:rPr>
              <a:t>Francis Galton. "Regression Towards Mediocrity in Hereditary Stature," </a:t>
            </a:r>
            <a:r>
              <a:rPr lang="en-US" altLang="zh-CN" sz="1400" b="0" i="1">
                <a:solidFill>
                  <a:srgbClr val="666464"/>
                </a:solidFill>
                <a:effectLst/>
                <a:latin typeface="-apple-system"/>
              </a:rPr>
              <a:t>Journal of the Anthropological Institute</a:t>
            </a:r>
            <a:r>
              <a:rPr lang="en-US" altLang="zh-CN" sz="1400" b="0" i="0">
                <a:solidFill>
                  <a:srgbClr val="666464"/>
                </a:solidFill>
                <a:effectLst/>
                <a:latin typeface="-apple-system"/>
              </a:rPr>
              <a:t>, 15:246-263 (1886)</a:t>
            </a:r>
          </a:p>
          <a:p>
            <a:pPr marL="285750" indent="-285750">
              <a:buFont typeface="Arial" panose="020B0604020202020204" pitchFamily="34" charset="0"/>
              <a:buChar char="•"/>
            </a:pPr>
            <a:endParaRPr lang="en-US" altLang="zh-CN" sz="1400">
              <a:solidFill>
                <a:srgbClr val="666464"/>
              </a:solidFill>
              <a:latin typeface="-apple-system"/>
            </a:endParaRPr>
          </a:p>
          <a:p>
            <a:pPr marL="285750" indent="-285750">
              <a:buFont typeface="Arial" panose="020B0604020202020204" pitchFamily="34" charset="0"/>
              <a:buChar char="•"/>
            </a:pPr>
            <a:r>
              <a:rPr lang="en-US" altLang="zh-CN" sz="1400" err="1">
                <a:solidFill>
                  <a:srgbClr val="666464"/>
                </a:solidFill>
                <a:latin typeface="-apple-system"/>
              </a:rPr>
              <a:t>Pedregosa</a:t>
            </a:r>
            <a:r>
              <a:rPr lang="en-US" altLang="zh-CN" sz="1400">
                <a:solidFill>
                  <a:srgbClr val="666464"/>
                </a:solidFill>
                <a:latin typeface="-apple-system"/>
              </a:rPr>
              <a:t>, F., Profile, V., </a:t>
            </a:r>
            <a:r>
              <a:rPr lang="en-US" altLang="zh-CN" sz="1400" err="1">
                <a:solidFill>
                  <a:srgbClr val="666464"/>
                </a:solidFill>
                <a:latin typeface="-apple-system"/>
              </a:rPr>
              <a:t>Varoquaux</a:t>
            </a:r>
            <a:r>
              <a:rPr lang="en-US" altLang="zh-CN" sz="1400">
                <a:solidFill>
                  <a:srgbClr val="666464"/>
                </a:solidFill>
                <a:latin typeface="-apple-system"/>
              </a:rPr>
              <a:t>, G., </a:t>
            </a:r>
            <a:r>
              <a:rPr lang="en-US" altLang="zh-CN" sz="1400" err="1">
                <a:solidFill>
                  <a:srgbClr val="666464"/>
                </a:solidFill>
                <a:latin typeface="-apple-system"/>
              </a:rPr>
              <a:t>Gramfort</a:t>
            </a:r>
            <a:r>
              <a:rPr lang="en-US" altLang="zh-CN" sz="1400">
                <a:solidFill>
                  <a:srgbClr val="666464"/>
                </a:solidFill>
                <a:latin typeface="-apple-system"/>
              </a:rPr>
              <a:t>, A., Michel, V., </a:t>
            </a:r>
            <a:r>
              <a:rPr lang="en-US" altLang="zh-CN" sz="1400" err="1">
                <a:solidFill>
                  <a:srgbClr val="666464"/>
                </a:solidFill>
                <a:latin typeface="-apple-system"/>
              </a:rPr>
              <a:t>Thirion</a:t>
            </a:r>
            <a:r>
              <a:rPr lang="en-US" altLang="zh-CN" sz="1400">
                <a:solidFill>
                  <a:srgbClr val="666464"/>
                </a:solidFill>
                <a:latin typeface="-apple-system"/>
              </a:rPr>
              <a:t>, B., Grisel, O., Blondel, M., </a:t>
            </a:r>
            <a:r>
              <a:rPr lang="en-US" altLang="zh-CN" sz="1400" err="1">
                <a:solidFill>
                  <a:srgbClr val="666464"/>
                </a:solidFill>
                <a:latin typeface="-apple-system"/>
              </a:rPr>
              <a:t>Prettenhofer</a:t>
            </a:r>
            <a:r>
              <a:rPr lang="en-US" altLang="zh-CN" sz="1400">
                <a:solidFill>
                  <a:srgbClr val="666464"/>
                </a:solidFill>
                <a:latin typeface="-apple-system"/>
              </a:rPr>
              <a:t>, P., Weiss, R., </a:t>
            </a:r>
            <a:r>
              <a:rPr lang="en-US" altLang="zh-CN" sz="1400" err="1">
                <a:solidFill>
                  <a:srgbClr val="666464"/>
                </a:solidFill>
                <a:latin typeface="-apple-system"/>
              </a:rPr>
              <a:t>Dubourg</a:t>
            </a:r>
            <a:r>
              <a:rPr lang="en-US" altLang="zh-CN" sz="1400">
                <a:solidFill>
                  <a:srgbClr val="666464"/>
                </a:solidFill>
                <a:latin typeface="-apple-system"/>
              </a:rPr>
              <a:t>, V., </a:t>
            </a:r>
            <a:r>
              <a:rPr lang="en-US" altLang="zh-CN" sz="1400" err="1">
                <a:solidFill>
                  <a:srgbClr val="666464"/>
                </a:solidFill>
                <a:latin typeface="-apple-system"/>
              </a:rPr>
              <a:t>Vanderplas</a:t>
            </a:r>
            <a:r>
              <a:rPr lang="en-US" altLang="zh-CN" sz="1400">
                <a:solidFill>
                  <a:srgbClr val="666464"/>
                </a:solidFill>
                <a:latin typeface="-apple-system"/>
              </a:rPr>
              <a:t>, J., </a:t>
            </a:r>
            <a:r>
              <a:rPr lang="en-US" altLang="zh-CN" sz="1400" err="1">
                <a:solidFill>
                  <a:srgbClr val="666464"/>
                </a:solidFill>
                <a:latin typeface="-apple-system"/>
              </a:rPr>
              <a:t>Passos</a:t>
            </a:r>
            <a:r>
              <a:rPr lang="en-US" altLang="zh-CN" sz="1400">
                <a:solidFill>
                  <a:srgbClr val="666464"/>
                </a:solidFill>
                <a:latin typeface="-apple-system"/>
              </a:rPr>
              <a:t>, A., </a:t>
            </a:r>
            <a:r>
              <a:rPr lang="en-US" altLang="zh-CN" sz="1400" err="1">
                <a:solidFill>
                  <a:srgbClr val="666464"/>
                </a:solidFill>
                <a:latin typeface="-apple-system"/>
              </a:rPr>
              <a:t>Cournapeau</a:t>
            </a:r>
            <a:r>
              <a:rPr lang="en-US" altLang="zh-CN" sz="1400">
                <a:solidFill>
                  <a:srgbClr val="666464"/>
                </a:solidFill>
                <a:latin typeface="-apple-system"/>
              </a:rPr>
              <a:t>, D., </a:t>
            </a:r>
            <a:r>
              <a:rPr lang="en-US" altLang="zh-CN" sz="1400" err="1">
                <a:solidFill>
                  <a:srgbClr val="666464"/>
                </a:solidFill>
                <a:latin typeface="-apple-system"/>
              </a:rPr>
              <a:t>Brucher</a:t>
            </a:r>
            <a:r>
              <a:rPr lang="en-US" altLang="zh-CN" sz="1400">
                <a:solidFill>
                  <a:srgbClr val="666464"/>
                </a:solidFill>
                <a:latin typeface="-apple-system"/>
              </a:rPr>
              <a:t>, M., Perrot, M., </a:t>
            </a:r>
            <a:r>
              <a:rPr lang="en-US" altLang="zh-CN" sz="1400" err="1">
                <a:solidFill>
                  <a:srgbClr val="666464"/>
                </a:solidFill>
                <a:latin typeface="-apple-system"/>
              </a:rPr>
              <a:t>Duchesnay</a:t>
            </a:r>
            <a:r>
              <a:rPr lang="en-US" altLang="zh-CN" sz="1400">
                <a:solidFill>
                  <a:srgbClr val="666464"/>
                </a:solidFill>
                <a:latin typeface="-apple-system"/>
              </a:rPr>
              <a:t>, É., &amp;amp; Metrics, O. M. V. A. (2011, February 1). Scikit-Learn: Machine learning in Python. The Journal of Machine Learning Research. Retrieved October 30, 2022, from https://dl.acm.org/doi/10.5555/1953048.2078195 </a:t>
            </a:r>
          </a:p>
          <a:p>
            <a:endParaRPr lang="en-US" altLang="zh-CN" sz="1400">
              <a:solidFill>
                <a:srgbClr val="666464"/>
              </a:solidFill>
              <a:latin typeface="-apple-system"/>
            </a:endParaRPr>
          </a:p>
          <a:p>
            <a:pPr marL="285750" indent="-285750">
              <a:buFont typeface="Arial" panose="020B0604020202020204" pitchFamily="34" charset="0"/>
              <a:buChar char="•"/>
            </a:pPr>
            <a:r>
              <a:rPr lang="en-US" altLang="zh-CN" sz="1400">
                <a:solidFill>
                  <a:srgbClr val="666464"/>
                </a:solidFill>
                <a:latin typeface="-apple-system"/>
              </a:rPr>
              <a:t>“Central Control Room for Air Quality Management - All India.” CCR, https://app.cpcbccr.com/ccr/#/caaqm-dashboard-all/caaqm-landing/data. </a:t>
            </a:r>
          </a:p>
          <a:p>
            <a:pPr marL="285750" indent="-285750">
              <a:buFont typeface="Arial" panose="020B0604020202020204" pitchFamily="34" charset="0"/>
              <a:buChar char="•"/>
            </a:pPr>
            <a:endParaRPr lang="en-US" altLang="zh-CN" sz="1400">
              <a:solidFill>
                <a:srgbClr val="666464"/>
              </a:solidFill>
              <a:latin typeface="-apple-system"/>
            </a:endParaRPr>
          </a:p>
          <a:p>
            <a:pPr marL="285750" indent="-285750">
              <a:buFont typeface="Arial" panose="020B0604020202020204" pitchFamily="34" charset="0"/>
              <a:buChar char="•"/>
            </a:pPr>
            <a:r>
              <a:rPr lang="en-US" altLang="zh-CN" sz="1400">
                <a:solidFill>
                  <a:srgbClr val="666464"/>
                </a:solidFill>
                <a:latin typeface="-apple-system"/>
              </a:rPr>
              <a:t>Written By: </a:t>
            </a:r>
            <a:r>
              <a:rPr lang="en-US" altLang="zh-CN" sz="1400" err="1">
                <a:solidFill>
                  <a:srgbClr val="666464"/>
                </a:solidFill>
                <a:latin typeface="-apple-system"/>
              </a:rPr>
              <a:t>Barkha</a:t>
            </a:r>
            <a:r>
              <a:rPr lang="en-US" altLang="zh-CN" sz="1400">
                <a:solidFill>
                  <a:srgbClr val="666464"/>
                </a:solidFill>
                <a:latin typeface="-apple-system"/>
              </a:rPr>
              <a:t> Mathur | Edited By: Sonia Bhaskar  |. “Year 2019: How Bad Is the Air We Are Breathing and What Will It Take for India to Curb Air Pollution?” NDTV, 30 Jan. 2020, https://swachhindia.ndtv.com/year-2019-how-bad-is-the-air-we-are-breathing-and-what-will-it-take-for-india-to-curb-air-pollution-40629/. </a:t>
            </a:r>
          </a:p>
          <a:p>
            <a:pPr marL="285750" indent="-285750">
              <a:buFont typeface="Arial" panose="020B0604020202020204" pitchFamily="34" charset="0"/>
              <a:buChar char="•"/>
            </a:pPr>
            <a:endParaRPr lang="en-US" altLang="zh-CN" sz="1400">
              <a:solidFill>
                <a:srgbClr val="666464"/>
              </a:solidFill>
            </a:endParaRPr>
          </a:p>
        </p:txBody>
      </p:sp>
    </p:spTree>
    <p:extLst>
      <p:ext uri="{BB962C8B-B14F-4D97-AF65-F5344CB8AC3E}">
        <p14:creationId xmlns:p14="http://schemas.microsoft.com/office/powerpoint/2010/main" val="187986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 y="3489435"/>
            <a:ext cx="12188825" cy="9415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Freeform 22"/>
          <p:cNvSpPr>
            <a:spLocks/>
          </p:cNvSpPr>
          <p:nvPr/>
        </p:nvSpPr>
        <p:spPr bwMode="auto">
          <a:xfrm>
            <a:off x="2633020" y="4921861"/>
            <a:ext cx="236025" cy="203469"/>
          </a:xfrm>
          <a:custGeom>
            <a:avLst/>
            <a:gdLst>
              <a:gd name="T0" fmla="*/ 87 w 174"/>
              <a:gd name="T1" fmla="*/ 150 h 150"/>
              <a:gd name="T2" fmla="*/ 174 w 174"/>
              <a:gd name="T3" fmla="*/ 0 h 150"/>
              <a:gd name="T4" fmla="*/ 0 w 174"/>
              <a:gd name="T5" fmla="*/ 0 h 150"/>
              <a:gd name="T6" fmla="*/ 87 w 174"/>
              <a:gd name="T7" fmla="*/ 150 h 150"/>
            </a:gdLst>
            <a:ahLst/>
            <a:cxnLst>
              <a:cxn ang="0">
                <a:pos x="T0" y="T1"/>
              </a:cxn>
              <a:cxn ang="0">
                <a:pos x="T2" y="T3"/>
              </a:cxn>
              <a:cxn ang="0">
                <a:pos x="T4" y="T5"/>
              </a:cxn>
              <a:cxn ang="0">
                <a:pos x="T6" y="T7"/>
              </a:cxn>
            </a:cxnLst>
            <a:rect l="0" t="0" r="r" b="b"/>
            <a:pathLst>
              <a:path w="174" h="150">
                <a:moveTo>
                  <a:pt x="87" y="150"/>
                </a:moveTo>
                <a:lnTo>
                  <a:pt x="174" y="0"/>
                </a:lnTo>
                <a:lnTo>
                  <a:pt x="0" y="0"/>
                </a:lnTo>
                <a:lnTo>
                  <a:pt x="87" y="150"/>
                </a:lnTo>
                <a:close/>
              </a:path>
            </a:pathLst>
          </a:custGeom>
          <a:solidFill>
            <a:srgbClr val="93C3C2"/>
          </a:solidFill>
          <a:ln>
            <a:noFill/>
          </a:ln>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 name="Freeform 23"/>
          <p:cNvSpPr>
            <a:spLocks/>
          </p:cNvSpPr>
          <p:nvPr/>
        </p:nvSpPr>
        <p:spPr bwMode="auto">
          <a:xfrm>
            <a:off x="4907810" y="2822554"/>
            <a:ext cx="236025" cy="204826"/>
          </a:xfrm>
          <a:custGeom>
            <a:avLst/>
            <a:gdLst>
              <a:gd name="T0" fmla="*/ 87 w 174"/>
              <a:gd name="T1" fmla="*/ 0 h 151"/>
              <a:gd name="T2" fmla="*/ 0 w 174"/>
              <a:gd name="T3" fmla="*/ 151 h 151"/>
              <a:gd name="T4" fmla="*/ 174 w 174"/>
              <a:gd name="T5" fmla="*/ 151 h 151"/>
              <a:gd name="T6" fmla="*/ 87 w 174"/>
              <a:gd name="T7" fmla="*/ 0 h 151"/>
            </a:gdLst>
            <a:ahLst/>
            <a:cxnLst>
              <a:cxn ang="0">
                <a:pos x="T0" y="T1"/>
              </a:cxn>
              <a:cxn ang="0">
                <a:pos x="T2" y="T3"/>
              </a:cxn>
              <a:cxn ang="0">
                <a:pos x="T4" y="T5"/>
              </a:cxn>
              <a:cxn ang="0">
                <a:pos x="T6" y="T7"/>
              </a:cxn>
            </a:cxnLst>
            <a:rect l="0" t="0" r="r" b="b"/>
            <a:pathLst>
              <a:path w="174" h="151">
                <a:moveTo>
                  <a:pt x="87" y="0"/>
                </a:moveTo>
                <a:lnTo>
                  <a:pt x="0" y="151"/>
                </a:lnTo>
                <a:lnTo>
                  <a:pt x="174" y="151"/>
                </a:lnTo>
                <a:lnTo>
                  <a:pt x="87" y="0"/>
                </a:lnTo>
                <a:close/>
              </a:path>
            </a:pathLst>
          </a:custGeom>
          <a:solidFill>
            <a:srgbClr val="BAD7D7"/>
          </a:solidFill>
          <a:ln>
            <a:noFill/>
          </a:ln>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8" name="Freeform 24"/>
          <p:cNvSpPr>
            <a:spLocks/>
          </p:cNvSpPr>
          <p:nvPr/>
        </p:nvSpPr>
        <p:spPr bwMode="auto">
          <a:xfrm>
            <a:off x="7179885" y="4921861"/>
            <a:ext cx="236025" cy="203469"/>
          </a:xfrm>
          <a:custGeom>
            <a:avLst/>
            <a:gdLst>
              <a:gd name="T0" fmla="*/ 87 w 174"/>
              <a:gd name="T1" fmla="*/ 150 h 150"/>
              <a:gd name="T2" fmla="*/ 174 w 174"/>
              <a:gd name="T3" fmla="*/ 0 h 150"/>
              <a:gd name="T4" fmla="*/ 0 w 174"/>
              <a:gd name="T5" fmla="*/ 0 h 150"/>
              <a:gd name="T6" fmla="*/ 87 w 174"/>
              <a:gd name="T7" fmla="*/ 150 h 150"/>
            </a:gdLst>
            <a:ahLst/>
            <a:cxnLst>
              <a:cxn ang="0">
                <a:pos x="T0" y="T1"/>
              </a:cxn>
              <a:cxn ang="0">
                <a:pos x="T2" y="T3"/>
              </a:cxn>
              <a:cxn ang="0">
                <a:pos x="T4" y="T5"/>
              </a:cxn>
              <a:cxn ang="0">
                <a:pos x="T6" y="T7"/>
              </a:cxn>
            </a:cxnLst>
            <a:rect l="0" t="0" r="r" b="b"/>
            <a:pathLst>
              <a:path w="174" h="150">
                <a:moveTo>
                  <a:pt x="87" y="150"/>
                </a:moveTo>
                <a:lnTo>
                  <a:pt x="174" y="0"/>
                </a:lnTo>
                <a:lnTo>
                  <a:pt x="0" y="0"/>
                </a:lnTo>
                <a:lnTo>
                  <a:pt x="87" y="150"/>
                </a:lnTo>
                <a:close/>
              </a:path>
            </a:pathLst>
          </a:custGeom>
          <a:solidFill>
            <a:srgbClr val="93C3C2"/>
          </a:solidFill>
          <a:ln>
            <a:noFill/>
          </a:ln>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9" name="Freeform 25"/>
          <p:cNvSpPr>
            <a:spLocks/>
          </p:cNvSpPr>
          <p:nvPr/>
        </p:nvSpPr>
        <p:spPr bwMode="auto">
          <a:xfrm>
            <a:off x="9456030" y="2818485"/>
            <a:ext cx="236025" cy="203469"/>
          </a:xfrm>
          <a:custGeom>
            <a:avLst/>
            <a:gdLst>
              <a:gd name="T0" fmla="*/ 86 w 174"/>
              <a:gd name="T1" fmla="*/ 0 h 150"/>
              <a:gd name="T2" fmla="*/ 0 w 174"/>
              <a:gd name="T3" fmla="*/ 150 h 150"/>
              <a:gd name="T4" fmla="*/ 174 w 174"/>
              <a:gd name="T5" fmla="*/ 150 h 150"/>
              <a:gd name="T6" fmla="*/ 86 w 174"/>
              <a:gd name="T7" fmla="*/ 0 h 150"/>
            </a:gdLst>
            <a:ahLst/>
            <a:cxnLst>
              <a:cxn ang="0">
                <a:pos x="T0" y="T1"/>
              </a:cxn>
              <a:cxn ang="0">
                <a:pos x="T2" y="T3"/>
              </a:cxn>
              <a:cxn ang="0">
                <a:pos x="T4" y="T5"/>
              </a:cxn>
              <a:cxn ang="0">
                <a:pos x="T6" y="T7"/>
              </a:cxn>
            </a:cxnLst>
            <a:rect l="0" t="0" r="r" b="b"/>
            <a:pathLst>
              <a:path w="174" h="150">
                <a:moveTo>
                  <a:pt x="86" y="0"/>
                </a:moveTo>
                <a:lnTo>
                  <a:pt x="0" y="150"/>
                </a:lnTo>
                <a:lnTo>
                  <a:pt x="174" y="150"/>
                </a:lnTo>
                <a:lnTo>
                  <a:pt x="86" y="0"/>
                </a:lnTo>
                <a:close/>
              </a:path>
            </a:pathLst>
          </a:custGeom>
          <a:solidFill>
            <a:srgbClr val="BAD7D7"/>
          </a:solidFill>
          <a:ln>
            <a:noFill/>
          </a:ln>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10" name="组合 9"/>
          <p:cNvGrpSpPr/>
          <p:nvPr/>
        </p:nvGrpSpPr>
        <p:grpSpPr>
          <a:xfrm>
            <a:off x="1992771" y="3207804"/>
            <a:ext cx="1516526" cy="1515169"/>
            <a:chOff x="1993290" y="3093416"/>
            <a:chExt cx="1516921" cy="1515564"/>
          </a:xfrm>
        </p:grpSpPr>
        <p:sp>
          <p:nvSpPr>
            <p:cNvPr id="11" name="Oval 19"/>
            <p:cNvSpPr>
              <a:spLocks noChangeArrowheads="1"/>
            </p:cNvSpPr>
            <p:nvPr/>
          </p:nvSpPr>
          <p:spPr bwMode="auto">
            <a:xfrm>
              <a:off x="1993290" y="3093416"/>
              <a:ext cx="1516921" cy="1515564"/>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2" name="Oval 20"/>
            <p:cNvSpPr>
              <a:spLocks noChangeArrowheads="1"/>
            </p:cNvSpPr>
            <p:nvPr/>
          </p:nvSpPr>
          <p:spPr bwMode="auto">
            <a:xfrm>
              <a:off x="2086910" y="3185679"/>
              <a:ext cx="1329680" cy="1329680"/>
            </a:xfrm>
            <a:prstGeom prst="ellipse">
              <a:avLst/>
            </a:prstGeom>
            <a:solidFill>
              <a:srgbClr val="93C3C2"/>
            </a:solidFill>
            <a:ln>
              <a:noFill/>
            </a:ln>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3" name="Freeform 187"/>
            <p:cNvSpPr>
              <a:spLocks noEditPoints="1"/>
            </p:cNvSpPr>
            <p:nvPr/>
          </p:nvSpPr>
          <p:spPr bwMode="auto">
            <a:xfrm>
              <a:off x="2403355" y="3658167"/>
              <a:ext cx="598460" cy="386759"/>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1375054"/>
              <a:endParaRPr lang="en-US" sz="2400">
                <a:solidFill>
                  <a:srgbClr val="262626"/>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14" name="组合 13"/>
          <p:cNvGrpSpPr/>
          <p:nvPr/>
        </p:nvGrpSpPr>
        <p:grpSpPr>
          <a:xfrm>
            <a:off x="4267559" y="3207804"/>
            <a:ext cx="1516526" cy="1515169"/>
            <a:chOff x="4268671" y="3093416"/>
            <a:chExt cx="1516921" cy="1515564"/>
          </a:xfrm>
        </p:grpSpPr>
        <p:sp>
          <p:nvSpPr>
            <p:cNvPr id="15" name="Oval 6"/>
            <p:cNvSpPr>
              <a:spLocks noChangeArrowheads="1"/>
            </p:cNvSpPr>
            <p:nvPr/>
          </p:nvSpPr>
          <p:spPr bwMode="auto">
            <a:xfrm>
              <a:off x="4268671" y="3093416"/>
              <a:ext cx="1516921" cy="15155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6" name="Oval 7"/>
            <p:cNvSpPr>
              <a:spLocks noChangeArrowheads="1"/>
            </p:cNvSpPr>
            <p:nvPr/>
          </p:nvSpPr>
          <p:spPr bwMode="auto">
            <a:xfrm>
              <a:off x="4362292" y="3185679"/>
              <a:ext cx="1329680" cy="1329680"/>
            </a:xfrm>
            <a:prstGeom prst="ellipse">
              <a:avLst/>
            </a:prstGeom>
            <a:solidFill>
              <a:srgbClr val="FBC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7" name="Oval 8"/>
            <p:cNvSpPr>
              <a:spLocks noChangeArrowheads="1"/>
            </p:cNvSpPr>
            <p:nvPr/>
          </p:nvSpPr>
          <p:spPr bwMode="auto">
            <a:xfrm>
              <a:off x="4268671" y="3093416"/>
              <a:ext cx="1516921" cy="1515564"/>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9" name="Oval 9"/>
            <p:cNvSpPr>
              <a:spLocks noChangeArrowheads="1"/>
            </p:cNvSpPr>
            <p:nvPr/>
          </p:nvSpPr>
          <p:spPr bwMode="auto">
            <a:xfrm>
              <a:off x="4362292" y="3185679"/>
              <a:ext cx="1329680" cy="1329680"/>
            </a:xfrm>
            <a:prstGeom prst="ellipse">
              <a:avLst/>
            </a:prstGeom>
            <a:solidFill>
              <a:srgbClr val="FBC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0" name="Oval 10"/>
            <p:cNvSpPr>
              <a:spLocks noChangeArrowheads="1"/>
            </p:cNvSpPr>
            <p:nvPr/>
          </p:nvSpPr>
          <p:spPr bwMode="auto">
            <a:xfrm>
              <a:off x="4362292" y="3185679"/>
              <a:ext cx="1329680" cy="1329680"/>
            </a:xfrm>
            <a:prstGeom prst="ellipse">
              <a:avLst/>
            </a:prstGeom>
            <a:solidFill>
              <a:srgbClr val="BAD7D7"/>
            </a:solidFill>
            <a:ln>
              <a:noFill/>
            </a:ln>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1" name="Freeform 52"/>
            <p:cNvSpPr>
              <a:spLocks noEditPoints="1"/>
            </p:cNvSpPr>
            <p:nvPr/>
          </p:nvSpPr>
          <p:spPr bwMode="auto">
            <a:xfrm>
              <a:off x="4743740" y="3593436"/>
              <a:ext cx="545413" cy="545411"/>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1375054"/>
              <a:endParaRPr lang="en-US" sz="2400">
                <a:solidFill>
                  <a:srgbClr val="262626"/>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22" name="组合 21"/>
          <p:cNvGrpSpPr/>
          <p:nvPr/>
        </p:nvGrpSpPr>
        <p:grpSpPr>
          <a:xfrm>
            <a:off x="6542348" y="3207804"/>
            <a:ext cx="1516526" cy="1515169"/>
            <a:chOff x="6544052" y="3093416"/>
            <a:chExt cx="1516921" cy="1515564"/>
          </a:xfrm>
        </p:grpSpPr>
        <p:sp>
          <p:nvSpPr>
            <p:cNvPr id="23" name="Oval 12"/>
            <p:cNvSpPr>
              <a:spLocks noChangeArrowheads="1"/>
            </p:cNvSpPr>
            <p:nvPr/>
          </p:nvSpPr>
          <p:spPr bwMode="auto">
            <a:xfrm>
              <a:off x="6544052" y="3093416"/>
              <a:ext cx="1516921" cy="1515564"/>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4" name="Oval 13"/>
            <p:cNvSpPr>
              <a:spLocks noChangeArrowheads="1"/>
            </p:cNvSpPr>
            <p:nvPr/>
          </p:nvSpPr>
          <p:spPr bwMode="auto">
            <a:xfrm>
              <a:off x="6636316" y="3185679"/>
              <a:ext cx="1331037" cy="1329680"/>
            </a:xfrm>
            <a:prstGeom prst="ellipse">
              <a:avLst/>
            </a:prstGeom>
            <a:solidFill>
              <a:srgbClr val="93C3C2"/>
            </a:solidFill>
            <a:ln>
              <a:noFill/>
            </a:ln>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5" name="Freeform 56"/>
            <p:cNvSpPr>
              <a:spLocks noEditPoints="1"/>
            </p:cNvSpPr>
            <p:nvPr/>
          </p:nvSpPr>
          <p:spPr bwMode="auto">
            <a:xfrm>
              <a:off x="7047949" y="3602878"/>
              <a:ext cx="522273" cy="52227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1375054"/>
              <a:endParaRPr lang="en-US" sz="2400">
                <a:solidFill>
                  <a:srgbClr val="262626"/>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26" name="组合 25"/>
          <p:cNvGrpSpPr/>
          <p:nvPr/>
        </p:nvGrpSpPr>
        <p:grpSpPr>
          <a:xfrm>
            <a:off x="8817136" y="3207804"/>
            <a:ext cx="1516526" cy="1515169"/>
            <a:chOff x="8819433" y="3093416"/>
            <a:chExt cx="1516921" cy="1515564"/>
          </a:xfrm>
        </p:grpSpPr>
        <p:sp>
          <p:nvSpPr>
            <p:cNvPr id="27" name="Oval 15"/>
            <p:cNvSpPr>
              <a:spLocks noChangeArrowheads="1"/>
            </p:cNvSpPr>
            <p:nvPr/>
          </p:nvSpPr>
          <p:spPr bwMode="auto">
            <a:xfrm>
              <a:off x="8819433" y="3093416"/>
              <a:ext cx="1516921" cy="1515564"/>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8" name="Oval 16"/>
            <p:cNvSpPr>
              <a:spLocks noChangeArrowheads="1"/>
            </p:cNvSpPr>
            <p:nvPr/>
          </p:nvSpPr>
          <p:spPr bwMode="auto">
            <a:xfrm>
              <a:off x="8913054" y="3185679"/>
              <a:ext cx="1329680" cy="1329680"/>
            </a:xfrm>
            <a:prstGeom prst="ellipse">
              <a:avLst/>
            </a:prstGeom>
            <a:solidFill>
              <a:srgbClr val="E23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9" name="Oval 17"/>
            <p:cNvSpPr>
              <a:spLocks noChangeArrowheads="1"/>
            </p:cNvSpPr>
            <p:nvPr/>
          </p:nvSpPr>
          <p:spPr bwMode="auto">
            <a:xfrm>
              <a:off x="8913054" y="3185679"/>
              <a:ext cx="1329680" cy="1329680"/>
            </a:xfrm>
            <a:prstGeom prst="ellipse">
              <a:avLst/>
            </a:prstGeom>
            <a:solidFill>
              <a:srgbClr val="93C3C2"/>
            </a:solidFill>
            <a:ln>
              <a:noFill/>
            </a:ln>
          </p:spPr>
          <p:txBody>
            <a:bodyPr vert="horz" wrap="square" lIns="91416" tIns="45708" rIns="91416" bIns="45708" numCol="1" anchor="t" anchorCtr="0" compatLnSpc="1">
              <a:prstTxWarp prst="textNoShape">
                <a:avLst/>
              </a:prstTxWarp>
            </a:bodyPr>
            <a:lstStyle/>
            <a:p>
              <a:endParaRPr 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0" name="Freeform 152"/>
            <p:cNvSpPr>
              <a:spLocks noEditPoints="1"/>
            </p:cNvSpPr>
            <p:nvPr/>
          </p:nvSpPr>
          <p:spPr bwMode="auto">
            <a:xfrm>
              <a:off x="9355073" y="3632981"/>
              <a:ext cx="509808" cy="471130"/>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1375054"/>
              <a:endParaRPr lang="en-US" sz="2400">
                <a:solidFill>
                  <a:srgbClr val="262626"/>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31" name="组合 30"/>
          <p:cNvGrpSpPr/>
          <p:nvPr/>
        </p:nvGrpSpPr>
        <p:grpSpPr>
          <a:xfrm>
            <a:off x="3608817" y="1376206"/>
            <a:ext cx="2851422" cy="1221891"/>
            <a:chOff x="3617491" y="1560745"/>
            <a:chExt cx="2852165" cy="1222209"/>
          </a:xfrm>
        </p:grpSpPr>
        <p:sp>
          <p:nvSpPr>
            <p:cNvPr id="32" name="1"/>
            <p:cNvSpPr txBox="1">
              <a:spLocks noChangeArrowheads="1"/>
            </p:cNvSpPr>
            <p:nvPr/>
          </p:nvSpPr>
          <p:spPr bwMode="auto">
            <a:xfrm>
              <a:off x="4097048" y="1560745"/>
              <a:ext cx="2062453" cy="24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1600" b="1">
                  <a:solidFill>
                    <a:srgbClr val="666464"/>
                  </a:solidFill>
                  <a:ea typeface="思源黑体 CN Regular" panose="020B0500000000000000" pitchFamily="34" charset="-122"/>
                  <a:cs typeface="+mn-ea"/>
                  <a:sym typeface="Arial" panose="020B0604020202020204" pitchFamily="34" charset="0"/>
                </a:rPr>
                <a:t>Filling Missing Value</a:t>
              </a:r>
            </a:p>
          </p:txBody>
        </p:sp>
        <p:sp>
          <p:nvSpPr>
            <p:cNvPr id="33" name="1"/>
            <p:cNvSpPr txBox="1">
              <a:spLocks noChangeArrowheads="1"/>
            </p:cNvSpPr>
            <p:nvPr/>
          </p:nvSpPr>
          <p:spPr bwMode="auto">
            <a:xfrm>
              <a:off x="3617491" y="1853162"/>
              <a:ext cx="2852165" cy="92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en-US" altLang="zh-CN" sz="1400">
                  <a:solidFill>
                    <a:srgbClr val="666464"/>
                  </a:solidFill>
                  <a:ea typeface="思源黑体 CN Regular" panose="020B0500000000000000" pitchFamily="34" charset="-122"/>
                  <a:cs typeface="+mn-ea"/>
                  <a:sym typeface="Arial" panose="020B0604020202020204" pitchFamily="34" charset="0"/>
                </a:rPr>
                <a:t>Backfilling the air quality data from 2018 to 2020 and merging data sets &amp; Creating visualization dashboard</a:t>
              </a:r>
              <a:endParaRPr lang="zh-CN" altLang="en-US" sz="1400">
                <a:solidFill>
                  <a:srgbClr val="666464"/>
                </a:solidFill>
                <a:ea typeface="思源黑体 CN Regular" panose="020B0500000000000000" pitchFamily="34" charset="-122"/>
                <a:cs typeface="+mn-ea"/>
                <a:sym typeface="Arial" panose="020B0604020202020204" pitchFamily="34" charset="0"/>
              </a:endParaRPr>
            </a:p>
          </p:txBody>
        </p:sp>
      </p:grpSp>
      <p:grpSp>
        <p:nvGrpSpPr>
          <p:cNvPr id="34" name="组合 33"/>
          <p:cNvGrpSpPr/>
          <p:nvPr/>
        </p:nvGrpSpPr>
        <p:grpSpPr>
          <a:xfrm>
            <a:off x="8088715" y="1376207"/>
            <a:ext cx="2970654" cy="1218973"/>
            <a:chOff x="8185876" y="1561827"/>
            <a:chExt cx="2971428" cy="1219290"/>
          </a:xfrm>
        </p:grpSpPr>
        <p:sp>
          <p:nvSpPr>
            <p:cNvPr id="35" name="1"/>
            <p:cNvSpPr txBox="1">
              <a:spLocks noChangeArrowheads="1"/>
            </p:cNvSpPr>
            <p:nvPr/>
          </p:nvSpPr>
          <p:spPr bwMode="auto">
            <a:xfrm>
              <a:off x="8793114" y="1561827"/>
              <a:ext cx="1756952" cy="24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1600" b="1">
                  <a:solidFill>
                    <a:srgbClr val="666464"/>
                  </a:solidFill>
                  <a:ea typeface="思源黑体 CN Regular" panose="020B0500000000000000" pitchFamily="34" charset="-122"/>
                  <a:cs typeface="+mn-ea"/>
                  <a:sym typeface="Arial" panose="020B0604020202020204" pitchFamily="34" charset="0"/>
                </a:rPr>
                <a:t>Economic Model</a:t>
              </a:r>
            </a:p>
          </p:txBody>
        </p:sp>
        <p:sp>
          <p:nvSpPr>
            <p:cNvPr id="36" name="1"/>
            <p:cNvSpPr txBox="1">
              <a:spLocks noChangeArrowheads="1"/>
            </p:cNvSpPr>
            <p:nvPr/>
          </p:nvSpPr>
          <p:spPr bwMode="auto">
            <a:xfrm>
              <a:off x="8185876" y="1851325"/>
              <a:ext cx="2971428" cy="92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en-US" altLang="zh-CN" sz="1400">
                  <a:solidFill>
                    <a:srgbClr val="666464"/>
                  </a:solidFill>
                  <a:ea typeface="思源黑体 CN Regular" panose="020B0500000000000000" pitchFamily="34" charset="-122"/>
                  <a:cs typeface="+mn-ea"/>
                  <a:sym typeface="Arial" panose="020B0604020202020204" pitchFamily="34" charset="0"/>
                </a:rPr>
                <a:t>Estimating the relationship between changes in unemployment rate and changes in emissions</a:t>
              </a:r>
              <a:endParaRPr lang="zh-CN" altLang="en-US" sz="1400">
                <a:solidFill>
                  <a:srgbClr val="666464"/>
                </a:solidFill>
                <a:ea typeface="思源黑体 CN Regular" panose="020B0500000000000000" pitchFamily="34" charset="-122"/>
                <a:cs typeface="+mn-ea"/>
                <a:sym typeface="Arial" panose="020B0604020202020204" pitchFamily="34" charset="0"/>
              </a:endParaRPr>
            </a:p>
          </p:txBody>
        </p:sp>
      </p:grpSp>
      <p:grpSp>
        <p:nvGrpSpPr>
          <p:cNvPr id="37" name="组合 36"/>
          <p:cNvGrpSpPr/>
          <p:nvPr/>
        </p:nvGrpSpPr>
        <p:grpSpPr>
          <a:xfrm>
            <a:off x="997840" y="5322239"/>
            <a:ext cx="3512320" cy="1146259"/>
            <a:chOff x="1294930" y="5264112"/>
            <a:chExt cx="3227783" cy="868252"/>
          </a:xfrm>
        </p:grpSpPr>
        <p:sp>
          <p:nvSpPr>
            <p:cNvPr id="38" name="1"/>
            <p:cNvSpPr txBox="1">
              <a:spLocks noChangeArrowheads="1"/>
            </p:cNvSpPr>
            <p:nvPr/>
          </p:nvSpPr>
          <p:spPr bwMode="auto">
            <a:xfrm>
              <a:off x="2247349" y="5264112"/>
              <a:ext cx="1304155" cy="18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1600" b="1">
                  <a:solidFill>
                    <a:srgbClr val="666464"/>
                  </a:solidFill>
                  <a:ea typeface="思源黑体 CN Regular" panose="020B0500000000000000" pitchFamily="34" charset="-122"/>
                  <a:cs typeface="+mn-ea"/>
                  <a:sym typeface="Arial" panose="020B0604020202020204" pitchFamily="34" charset="0"/>
                </a:rPr>
                <a:t>Fetching Data</a:t>
              </a:r>
            </a:p>
          </p:txBody>
        </p:sp>
        <p:sp>
          <p:nvSpPr>
            <p:cNvPr id="39" name="1"/>
            <p:cNvSpPr txBox="1">
              <a:spLocks noChangeArrowheads="1"/>
            </p:cNvSpPr>
            <p:nvPr/>
          </p:nvSpPr>
          <p:spPr bwMode="auto">
            <a:xfrm>
              <a:off x="1294930" y="5428261"/>
              <a:ext cx="3227783" cy="704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en-US" altLang="zh-CN" sz="1400">
                  <a:solidFill>
                    <a:srgbClr val="666464"/>
                  </a:solidFill>
                  <a:ea typeface="思源黑体 CN Regular" panose="020B0500000000000000" pitchFamily="34" charset="-122"/>
                  <a:cs typeface="+mn-ea"/>
                  <a:sym typeface="Arial" panose="020B0604020202020204" pitchFamily="34" charset="0"/>
                </a:rPr>
                <a:t>Getting high quality time-series data for big polluting gasses from Openweathermap.org API and imputing missing values</a:t>
              </a:r>
              <a:endParaRPr lang="zh-CN" altLang="en-US" sz="1400">
                <a:solidFill>
                  <a:srgbClr val="666464"/>
                </a:solidFill>
                <a:ea typeface="思源黑体 CN Regular" panose="020B0500000000000000" pitchFamily="34" charset="-122"/>
                <a:cs typeface="+mn-ea"/>
                <a:sym typeface="Arial" panose="020B0604020202020204" pitchFamily="34" charset="0"/>
              </a:endParaRPr>
            </a:p>
          </p:txBody>
        </p:sp>
      </p:grpSp>
      <p:grpSp>
        <p:nvGrpSpPr>
          <p:cNvPr id="40" name="组合 39"/>
          <p:cNvGrpSpPr/>
          <p:nvPr/>
        </p:nvGrpSpPr>
        <p:grpSpPr>
          <a:xfrm>
            <a:off x="5761212" y="5322239"/>
            <a:ext cx="3073370" cy="1150703"/>
            <a:chOff x="5918348" y="5210379"/>
            <a:chExt cx="3074171" cy="1151002"/>
          </a:xfrm>
        </p:grpSpPr>
        <p:sp>
          <p:nvSpPr>
            <p:cNvPr id="41" name="1"/>
            <p:cNvSpPr txBox="1">
              <a:spLocks noChangeArrowheads="1"/>
            </p:cNvSpPr>
            <p:nvPr/>
          </p:nvSpPr>
          <p:spPr bwMode="auto">
            <a:xfrm>
              <a:off x="6617557" y="5210379"/>
              <a:ext cx="1568319" cy="24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en-US" altLang="zh-CN" sz="1600" b="1">
                  <a:solidFill>
                    <a:srgbClr val="666464"/>
                  </a:solidFill>
                  <a:ea typeface="思源黑体 CN Regular" panose="020B0500000000000000" pitchFamily="34" charset="-122"/>
                  <a:cs typeface="+mn-ea"/>
                  <a:sym typeface="Arial" panose="020B0604020202020204" pitchFamily="34" charset="0"/>
                </a:rPr>
                <a:t>Emission Model</a:t>
              </a:r>
            </a:p>
          </p:txBody>
        </p:sp>
        <p:sp>
          <p:nvSpPr>
            <p:cNvPr id="42" name="1"/>
            <p:cNvSpPr txBox="1">
              <a:spLocks noChangeArrowheads="1"/>
            </p:cNvSpPr>
            <p:nvPr/>
          </p:nvSpPr>
          <p:spPr bwMode="auto">
            <a:xfrm>
              <a:off x="5918348" y="5431589"/>
              <a:ext cx="3074171" cy="92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en-US" altLang="zh-CN" sz="1400">
                  <a:solidFill>
                    <a:srgbClr val="666464"/>
                  </a:solidFill>
                  <a:ea typeface="思源黑体 CN Regular" panose="020B0500000000000000" pitchFamily="34" charset="-122"/>
                  <a:cs typeface="+mn-ea"/>
                  <a:sym typeface="Arial" panose="020B0604020202020204" pitchFamily="34" charset="0"/>
                </a:rPr>
                <a:t>Estimating the emissions history which is the relationship between economic changes and air quality by city</a:t>
              </a:r>
            </a:p>
          </p:txBody>
        </p:sp>
      </p:grpSp>
      <p:sp>
        <p:nvSpPr>
          <p:cNvPr id="45" name="矩形 44">
            <a:extLst>
              <a:ext uri="{FF2B5EF4-FFF2-40B4-BE49-F238E27FC236}">
                <a16:creationId xmlns:a16="http://schemas.microsoft.com/office/drawing/2014/main" id="{38ECD8CB-B639-CC49-8E05-2180C7747581}"/>
              </a:ext>
            </a:extLst>
          </p:cNvPr>
          <p:cNvSpPr/>
          <p:nvPr/>
        </p:nvSpPr>
        <p:spPr>
          <a:xfrm>
            <a:off x="1128418" y="354830"/>
            <a:ext cx="2477907" cy="523220"/>
          </a:xfrm>
          <a:prstGeom prst="rect">
            <a:avLst/>
          </a:prstGeom>
        </p:spPr>
        <p:txBody>
          <a:bodyPr wrap="square">
            <a:spAutoFit/>
          </a:bodyPr>
          <a:lstStyle/>
          <a:p>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Project Goals</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303257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 calcmode="lin" valueType="num">
                                      <p:cBhvr>
                                        <p:cTn id="13" dur="500" fill="hold"/>
                                        <p:tgtEl>
                                          <p:spTgt spid="10"/>
                                        </p:tgtEl>
                                        <p:attrNameLst>
                                          <p:attrName>style.rotation</p:attrName>
                                        </p:attrNameLst>
                                      </p:cBhvr>
                                      <p:tavLst>
                                        <p:tav tm="0">
                                          <p:val>
                                            <p:fltVal val="360"/>
                                          </p:val>
                                        </p:tav>
                                        <p:tav tm="100000">
                                          <p:val>
                                            <p:fltVal val="0"/>
                                          </p:val>
                                        </p:tav>
                                      </p:tavLst>
                                    </p:anim>
                                    <p:animEffect transition="in" filter="fade">
                                      <p:cBhvr>
                                        <p:cTn id="14" dur="500"/>
                                        <p:tgtEl>
                                          <p:spTgt spid="10"/>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up)">
                                      <p:cBhvr>
                                        <p:cTn id="24" dur="500"/>
                                        <p:tgtEl>
                                          <p:spTgt spid="37"/>
                                        </p:tgtEl>
                                      </p:cBhvr>
                                    </p:animEffect>
                                  </p:childTnLst>
                                </p:cTn>
                              </p:par>
                            </p:childTnLst>
                          </p:cTn>
                        </p:par>
                        <p:par>
                          <p:cTn id="25" fill="hold">
                            <p:stCondLst>
                              <p:cond delay="2000"/>
                            </p:stCondLst>
                            <p:childTnLst>
                              <p:par>
                                <p:cTn id="26" presetID="49" presetClass="entr" presetSubtype="0" decel="10000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 calcmode="lin" valueType="num">
                                      <p:cBhvr>
                                        <p:cTn id="30" dur="500" fill="hold"/>
                                        <p:tgtEl>
                                          <p:spTgt spid="14"/>
                                        </p:tgtEl>
                                        <p:attrNameLst>
                                          <p:attrName>style.rotation</p:attrName>
                                        </p:attrNameLst>
                                      </p:cBhvr>
                                      <p:tavLst>
                                        <p:tav tm="0">
                                          <p:val>
                                            <p:fltVal val="360"/>
                                          </p:val>
                                        </p:tav>
                                        <p:tav tm="100000">
                                          <p:val>
                                            <p:fltVal val="0"/>
                                          </p:val>
                                        </p:tav>
                                      </p:tavLst>
                                    </p:anim>
                                    <p:animEffect transition="in" filter="fade">
                                      <p:cBhvr>
                                        <p:cTn id="31" dur="500"/>
                                        <p:tgtEl>
                                          <p:spTgt spid="14"/>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par>
                          <p:cTn id="38" fill="hold">
                            <p:stCondLst>
                              <p:cond delay="3000"/>
                            </p:stCondLst>
                            <p:childTnLst>
                              <p:par>
                                <p:cTn id="39" presetID="22" presetClass="entr" presetSubtype="1"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3500"/>
                            </p:stCondLst>
                            <p:childTnLst>
                              <p:par>
                                <p:cTn id="43" presetID="49" presetClass="entr" presetSubtype="0" decel="100000"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 calcmode="lin" valueType="num">
                                      <p:cBhvr>
                                        <p:cTn id="47" dur="500" fill="hold"/>
                                        <p:tgtEl>
                                          <p:spTgt spid="22"/>
                                        </p:tgtEl>
                                        <p:attrNameLst>
                                          <p:attrName>style.rotation</p:attrName>
                                        </p:attrNameLst>
                                      </p:cBhvr>
                                      <p:tavLst>
                                        <p:tav tm="0">
                                          <p:val>
                                            <p:fltVal val="360"/>
                                          </p:val>
                                        </p:tav>
                                        <p:tav tm="100000">
                                          <p:val>
                                            <p:fltVal val="0"/>
                                          </p:val>
                                        </p:tav>
                                      </p:tavLst>
                                    </p:anim>
                                    <p:animEffect transition="in" filter="fade">
                                      <p:cBhvr>
                                        <p:cTn id="48" dur="500"/>
                                        <p:tgtEl>
                                          <p:spTgt spid="22"/>
                                        </p:tgtEl>
                                      </p:cBhvr>
                                    </p:animEffect>
                                  </p:childTnLst>
                                </p:cTn>
                              </p:par>
                            </p:childTnLst>
                          </p:cTn>
                        </p:par>
                        <p:par>
                          <p:cTn id="49" fill="hold">
                            <p:stCondLst>
                              <p:cond delay="4000"/>
                            </p:stCondLst>
                            <p:childTnLst>
                              <p:par>
                                <p:cTn id="50" presetID="53" presetClass="entr" presetSubtype="16"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Effect transition="in" filter="fade">
                                      <p:cBhvr>
                                        <p:cTn id="54" dur="500"/>
                                        <p:tgtEl>
                                          <p:spTgt spid="8"/>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up)">
                                      <p:cBhvr>
                                        <p:cTn id="58" dur="500"/>
                                        <p:tgtEl>
                                          <p:spTgt spid="40"/>
                                        </p:tgtEl>
                                      </p:cBhvr>
                                    </p:animEffect>
                                  </p:childTnLst>
                                </p:cTn>
                              </p:par>
                            </p:childTnLst>
                          </p:cTn>
                        </p:par>
                        <p:par>
                          <p:cTn id="59" fill="hold">
                            <p:stCondLst>
                              <p:cond delay="5000"/>
                            </p:stCondLst>
                            <p:childTnLst>
                              <p:par>
                                <p:cTn id="60" presetID="49" presetClass="entr" presetSubtype="0" decel="10000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 calcmode="lin" valueType="num">
                                      <p:cBhvr>
                                        <p:cTn id="64" dur="500" fill="hold"/>
                                        <p:tgtEl>
                                          <p:spTgt spid="26"/>
                                        </p:tgtEl>
                                        <p:attrNameLst>
                                          <p:attrName>style.rotation</p:attrName>
                                        </p:attrNameLst>
                                      </p:cBhvr>
                                      <p:tavLst>
                                        <p:tav tm="0">
                                          <p:val>
                                            <p:fltVal val="360"/>
                                          </p:val>
                                        </p:tav>
                                        <p:tav tm="100000">
                                          <p:val>
                                            <p:fltVal val="0"/>
                                          </p:val>
                                        </p:tav>
                                      </p:tavLst>
                                    </p:anim>
                                    <p:animEffect transition="in" filter="fade">
                                      <p:cBhvr>
                                        <p:cTn id="65" dur="500"/>
                                        <p:tgtEl>
                                          <p:spTgt spid="26"/>
                                        </p:tgtEl>
                                      </p:cBhvr>
                                    </p:animEffect>
                                  </p:childTnLst>
                                </p:cTn>
                              </p:par>
                            </p:childTnLst>
                          </p:cTn>
                        </p:par>
                        <p:par>
                          <p:cTn id="66" fill="hold">
                            <p:stCondLst>
                              <p:cond delay="5500"/>
                            </p:stCondLst>
                            <p:childTnLst>
                              <p:par>
                                <p:cTn id="67" presetID="53" presetClass="entr" presetSubtype="16"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childTnLst>
                          </p:cTn>
                        </p:par>
                        <p:par>
                          <p:cTn id="72" fill="hold">
                            <p:stCondLst>
                              <p:cond delay="6000"/>
                            </p:stCondLst>
                            <p:childTnLst>
                              <p:par>
                                <p:cTn id="73" presetID="22" presetClass="entr" presetSubtype="1" fill="hold"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up)">
                                      <p:cBhvr>
                                        <p:cTn id="7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38ECD8CB-B639-CC49-8E05-2180C7747581}"/>
              </a:ext>
            </a:extLst>
          </p:cNvPr>
          <p:cNvSpPr/>
          <p:nvPr/>
        </p:nvSpPr>
        <p:spPr>
          <a:xfrm>
            <a:off x="1128418" y="354830"/>
            <a:ext cx="3265782" cy="523220"/>
          </a:xfrm>
          <a:prstGeom prst="rect">
            <a:avLst/>
          </a:prstGeom>
        </p:spPr>
        <p:txBody>
          <a:bodyPr wrap="square">
            <a:spAutoFit/>
          </a:bodyPr>
          <a:lstStyle/>
          <a:p>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Project Timeline</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aphicFrame>
        <p:nvGraphicFramePr>
          <p:cNvPr id="50" name="Diagram 49">
            <a:extLst>
              <a:ext uri="{FF2B5EF4-FFF2-40B4-BE49-F238E27FC236}">
                <a16:creationId xmlns:a16="http://schemas.microsoft.com/office/drawing/2014/main" id="{5486C503-C5D9-5374-1AC3-33E7EDD89680}"/>
              </a:ext>
            </a:extLst>
          </p:cNvPr>
          <p:cNvGraphicFramePr/>
          <p:nvPr>
            <p:extLst>
              <p:ext uri="{D42A27DB-BD31-4B8C-83A1-F6EECF244321}">
                <p14:modId xmlns:p14="http://schemas.microsoft.com/office/powerpoint/2010/main" val="1476688682"/>
              </p:ext>
            </p:extLst>
          </p:nvPr>
        </p:nvGraphicFramePr>
        <p:xfrm>
          <a:off x="997596" y="1401586"/>
          <a:ext cx="10193632" cy="4778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2">
            <a:extLst>
              <a:ext uri="{FF2B5EF4-FFF2-40B4-BE49-F238E27FC236}">
                <a16:creationId xmlns:a16="http://schemas.microsoft.com/office/drawing/2014/main" id="{57883193-2FD4-2D71-6DA3-0F9C884DA742}"/>
              </a:ext>
            </a:extLst>
          </p:cNvPr>
          <p:cNvGraphicFramePr/>
          <p:nvPr>
            <p:extLst>
              <p:ext uri="{D42A27DB-BD31-4B8C-83A1-F6EECF244321}">
                <p14:modId xmlns:p14="http://schemas.microsoft.com/office/powerpoint/2010/main" val="2273324901"/>
              </p:ext>
            </p:extLst>
          </p:nvPr>
        </p:nvGraphicFramePr>
        <p:xfrm>
          <a:off x="997596" y="1401586"/>
          <a:ext cx="10193632" cy="47787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0663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75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6">
            <a:extLst>
              <a:ext uri="{FF2B5EF4-FFF2-40B4-BE49-F238E27FC236}">
                <a16:creationId xmlns:a16="http://schemas.microsoft.com/office/drawing/2014/main" id="{27EF12F6-0D4A-7245-BD34-E44415AFD9B3}"/>
              </a:ext>
            </a:extLst>
          </p:cNvPr>
          <p:cNvSpPr/>
          <p:nvPr/>
        </p:nvSpPr>
        <p:spPr bwMode="auto">
          <a:xfrm rot="5400000">
            <a:off x="4819090" y="1247709"/>
            <a:ext cx="2233978" cy="194241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93C3C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solidFill>
                <a:srgbClr val="FFFFFF"/>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8" name="4">
            <a:extLst>
              <a:ext uri="{FF2B5EF4-FFF2-40B4-BE49-F238E27FC236}">
                <a16:creationId xmlns:a16="http://schemas.microsoft.com/office/drawing/2014/main" id="{7A4CE8FC-F2DB-974C-8B08-C3CC1A81C910}"/>
              </a:ext>
            </a:extLst>
          </p:cNvPr>
          <p:cNvSpPr txBox="1"/>
          <p:nvPr>
            <p:custDataLst>
              <p:tags r:id="rId1"/>
            </p:custDataLst>
          </p:nvPr>
        </p:nvSpPr>
        <p:spPr>
          <a:xfrm>
            <a:off x="4579553" y="1537020"/>
            <a:ext cx="2713054" cy="1440686"/>
          </a:xfrm>
          <a:prstGeom prst="rect">
            <a:avLst/>
          </a:prstGeom>
          <a:noFill/>
        </p:spPr>
        <p:txBody>
          <a:bodyPr wrap="square" lIns="85983" tIns="42991" rIns="85983" bIns="42991">
            <a:spAutoFit/>
          </a:bodyPr>
          <a:lstStyle/>
          <a:p>
            <a:pPr algn="ctr">
              <a:defRPr/>
            </a:pPr>
            <a:r>
              <a:rPr lang="en-US" altLang="zh-CN" sz="8797">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02</a:t>
            </a:r>
          </a:p>
        </p:txBody>
      </p:sp>
      <p:sp>
        <p:nvSpPr>
          <p:cNvPr id="9" name="2">
            <a:extLst>
              <a:ext uri="{FF2B5EF4-FFF2-40B4-BE49-F238E27FC236}">
                <a16:creationId xmlns:a16="http://schemas.microsoft.com/office/drawing/2014/main" id="{622FD6BB-9BB9-4340-B816-30F620B69018}"/>
              </a:ext>
            </a:extLst>
          </p:cNvPr>
          <p:cNvSpPr txBox="1"/>
          <p:nvPr>
            <p:custDataLst>
              <p:tags r:id="rId2"/>
            </p:custDataLst>
          </p:nvPr>
        </p:nvSpPr>
        <p:spPr>
          <a:xfrm>
            <a:off x="2617979" y="3595220"/>
            <a:ext cx="6636199" cy="1748815"/>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en-US" altLang="zh-CN" sz="5400" b="1">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rPr>
              <a:t>Exploratory Data Analysis</a:t>
            </a:r>
          </a:p>
        </p:txBody>
      </p:sp>
      <p:sp>
        <p:nvSpPr>
          <p:cNvPr id="11" name="平行四边形 10">
            <a:extLst>
              <a:ext uri="{FF2B5EF4-FFF2-40B4-BE49-F238E27FC236}">
                <a16:creationId xmlns:a16="http://schemas.microsoft.com/office/drawing/2014/main" id="{30F7A444-5A8B-A848-B79C-F37D1324E037}"/>
              </a:ext>
            </a:extLst>
          </p:cNvPr>
          <p:cNvSpPr/>
          <p:nvPr/>
        </p:nvSpPr>
        <p:spPr>
          <a:xfrm>
            <a:off x="-1292270" y="294519"/>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2" name="平行四边形 11">
            <a:extLst>
              <a:ext uri="{FF2B5EF4-FFF2-40B4-BE49-F238E27FC236}">
                <a16:creationId xmlns:a16="http://schemas.microsoft.com/office/drawing/2014/main" id="{7AC32360-B088-F94A-A712-2F44D3AE52BE}"/>
              </a:ext>
            </a:extLst>
          </p:cNvPr>
          <p:cNvSpPr/>
          <p:nvPr/>
        </p:nvSpPr>
        <p:spPr>
          <a:xfrm>
            <a:off x="510083" y="-888078"/>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3" name="平行四边形 12">
            <a:extLst>
              <a:ext uri="{FF2B5EF4-FFF2-40B4-BE49-F238E27FC236}">
                <a16:creationId xmlns:a16="http://schemas.microsoft.com/office/drawing/2014/main" id="{0F40C602-52D0-9D49-9BDC-D648FF3B78B2}"/>
              </a:ext>
            </a:extLst>
          </p:cNvPr>
          <p:cNvSpPr/>
          <p:nvPr/>
        </p:nvSpPr>
        <p:spPr>
          <a:xfrm>
            <a:off x="9094202" y="5427303"/>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4" name="平行四边形 13">
            <a:extLst>
              <a:ext uri="{FF2B5EF4-FFF2-40B4-BE49-F238E27FC236}">
                <a16:creationId xmlns:a16="http://schemas.microsoft.com/office/drawing/2014/main" id="{72C879F2-3189-EC47-BBEA-AA70B26CA2F0}"/>
              </a:ext>
            </a:extLst>
          </p:cNvPr>
          <p:cNvSpPr/>
          <p:nvPr/>
        </p:nvSpPr>
        <p:spPr>
          <a:xfrm>
            <a:off x="10896555" y="4244706"/>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24920655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99218" y="3981626"/>
            <a:ext cx="1880924" cy="1880924"/>
            <a:chOff x="4100286" y="3981770"/>
            <a:chExt cx="1881414" cy="1881414"/>
          </a:xfrm>
          <a:solidFill>
            <a:schemeClr val="accent6">
              <a:lumMod val="75000"/>
            </a:schemeClr>
          </a:solidFill>
        </p:grpSpPr>
        <p:sp>
          <p:nvSpPr>
            <p:cNvPr id="3" name="Teardrop 35"/>
            <p:cNvSpPr/>
            <p:nvPr/>
          </p:nvSpPr>
          <p:spPr>
            <a:xfrm>
              <a:off x="4100286" y="3981770"/>
              <a:ext cx="1881414" cy="1881414"/>
            </a:xfrm>
            <a:prstGeom prst="teardrop">
              <a:avLst/>
            </a:prstGeom>
            <a:gradFill>
              <a:gsLst>
                <a:gs pos="0">
                  <a:srgbClr val="93C3C2"/>
                </a:gs>
                <a:gs pos="99000">
                  <a:srgbClr val="BAD7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Rectangle 95"/>
            <p:cNvSpPr/>
            <p:nvPr/>
          </p:nvSpPr>
          <p:spPr>
            <a:xfrm>
              <a:off x="4640779" y="4196630"/>
              <a:ext cx="800428" cy="1200642"/>
            </a:xfrm>
            <a:prstGeom prst="rect">
              <a:avLst/>
            </a:prstGeom>
            <a:noFill/>
          </p:spPr>
          <p:txBody>
            <a:bodyPr wrap="none">
              <a:spAutoFit/>
            </a:bodyPr>
            <a:lstStyle/>
            <a:p>
              <a:pPr algn="ctr"/>
              <a:r>
                <a:rPr lang="en-US" sz="72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S</a:t>
              </a:r>
              <a:endParaRPr lang="en-US" sz="72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5" name="组合 4"/>
          <p:cNvGrpSpPr/>
          <p:nvPr/>
        </p:nvGrpSpPr>
        <p:grpSpPr>
          <a:xfrm>
            <a:off x="4099220" y="1905717"/>
            <a:ext cx="1880924" cy="1880924"/>
            <a:chOff x="4100288" y="1905320"/>
            <a:chExt cx="1881414" cy="1881414"/>
          </a:xfrm>
          <a:solidFill>
            <a:schemeClr val="accent6">
              <a:lumMod val="75000"/>
            </a:schemeClr>
          </a:solidFill>
        </p:grpSpPr>
        <p:sp>
          <p:nvSpPr>
            <p:cNvPr id="6" name="Teardrop 55"/>
            <p:cNvSpPr/>
            <p:nvPr/>
          </p:nvSpPr>
          <p:spPr>
            <a:xfrm flipV="1">
              <a:off x="4100288" y="1905320"/>
              <a:ext cx="1881414" cy="1881414"/>
            </a:xfrm>
            <a:prstGeom prst="teardrop">
              <a:avLst/>
            </a:prstGeom>
            <a:gradFill>
              <a:gsLst>
                <a:gs pos="0">
                  <a:srgbClr val="93C3C2"/>
                </a:gs>
                <a:gs pos="99000">
                  <a:srgbClr val="BAD7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 name="Rectangle 96"/>
            <p:cNvSpPr/>
            <p:nvPr/>
          </p:nvSpPr>
          <p:spPr>
            <a:xfrm>
              <a:off x="4301399" y="2260275"/>
              <a:ext cx="1507544" cy="1200642"/>
            </a:xfrm>
            <a:prstGeom prst="rect">
              <a:avLst/>
            </a:prstGeom>
            <a:noFill/>
          </p:spPr>
          <p:txBody>
            <a:bodyPr wrap="square">
              <a:spAutoFit/>
            </a:bodyPr>
            <a:lstStyle/>
            <a:p>
              <a:pPr algn="ctr"/>
              <a:r>
                <a:rPr lang="en-US" sz="72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O</a:t>
              </a:r>
            </a:p>
          </p:txBody>
        </p:sp>
      </p:grpSp>
      <p:grpSp>
        <p:nvGrpSpPr>
          <p:cNvPr id="8" name="组合 7"/>
          <p:cNvGrpSpPr/>
          <p:nvPr/>
        </p:nvGrpSpPr>
        <p:grpSpPr>
          <a:xfrm>
            <a:off x="6175124" y="1905717"/>
            <a:ext cx="1880923" cy="1880924"/>
            <a:chOff x="6176736" y="1905320"/>
            <a:chExt cx="1881414" cy="1881414"/>
          </a:xfrm>
          <a:solidFill>
            <a:schemeClr val="accent6">
              <a:lumMod val="75000"/>
            </a:schemeClr>
          </a:solidFill>
        </p:grpSpPr>
        <p:sp>
          <p:nvSpPr>
            <p:cNvPr id="9" name="Teardrop 56"/>
            <p:cNvSpPr/>
            <p:nvPr/>
          </p:nvSpPr>
          <p:spPr>
            <a:xfrm flipH="1" flipV="1">
              <a:off x="6176736" y="1905320"/>
              <a:ext cx="1881414" cy="1881414"/>
            </a:xfrm>
            <a:prstGeom prst="teardrop">
              <a:avLst/>
            </a:prstGeom>
            <a:gradFill>
              <a:gsLst>
                <a:gs pos="0">
                  <a:srgbClr val="93C3C2"/>
                </a:gs>
                <a:gs pos="99000">
                  <a:srgbClr val="BAD7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0" name="Rectangle 97"/>
            <p:cNvSpPr/>
            <p:nvPr/>
          </p:nvSpPr>
          <p:spPr>
            <a:xfrm>
              <a:off x="6663125" y="2279211"/>
              <a:ext cx="903047" cy="1200642"/>
            </a:xfrm>
            <a:prstGeom prst="rect">
              <a:avLst/>
            </a:prstGeom>
            <a:noFill/>
          </p:spPr>
          <p:txBody>
            <a:bodyPr wrap="none">
              <a:spAutoFit/>
            </a:bodyPr>
            <a:lstStyle/>
            <a:p>
              <a:pPr algn="ctr"/>
              <a:r>
                <a:rPr lang="en-US" sz="72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G</a:t>
              </a:r>
              <a:endParaRPr lang="en-US" sz="72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11" name="组合 10"/>
          <p:cNvGrpSpPr/>
          <p:nvPr/>
        </p:nvGrpSpPr>
        <p:grpSpPr>
          <a:xfrm>
            <a:off x="6175127" y="3981626"/>
            <a:ext cx="1880924" cy="1880924"/>
            <a:chOff x="6176736" y="3981770"/>
            <a:chExt cx="1881414" cy="1881414"/>
          </a:xfrm>
          <a:solidFill>
            <a:schemeClr val="accent6">
              <a:lumMod val="75000"/>
            </a:schemeClr>
          </a:solidFill>
        </p:grpSpPr>
        <p:sp>
          <p:nvSpPr>
            <p:cNvPr id="12" name="Teardrop 54"/>
            <p:cNvSpPr/>
            <p:nvPr/>
          </p:nvSpPr>
          <p:spPr>
            <a:xfrm flipH="1">
              <a:off x="6176736" y="3981770"/>
              <a:ext cx="1881414" cy="1881414"/>
            </a:xfrm>
            <a:prstGeom prst="teardrop">
              <a:avLst/>
            </a:prstGeom>
            <a:gradFill>
              <a:gsLst>
                <a:gs pos="0">
                  <a:srgbClr val="93C3C2"/>
                </a:gs>
                <a:gs pos="99000">
                  <a:srgbClr val="BAD7D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3" name="Rectangle 98"/>
            <p:cNvSpPr/>
            <p:nvPr/>
          </p:nvSpPr>
          <p:spPr>
            <a:xfrm>
              <a:off x="6740089" y="4276191"/>
              <a:ext cx="749119" cy="1200642"/>
            </a:xfrm>
            <a:prstGeom prst="rect">
              <a:avLst/>
            </a:prstGeom>
            <a:noFill/>
          </p:spPr>
          <p:txBody>
            <a:bodyPr wrap="none">
              <a:spAutoFit/>
            </a:bodyPr>
            <a:lstStyle/>
            <a:p>
              <a:pPr algn="ctr"/>
              <a:r>
                <a:rPr lang="en-US" sz="7200" b="1">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T</a:t>
              </a:r>
            </a:p>
          </p:txBody>
        </p:sp>
      </p:grpSp>
      <p:grpSp>
        <p:nvGrpSpPr>
          <p:cNvPr id="14" name="组合 13"/>
          <p:cNvGrpSpPr/>
          <p:nvPr/>
        </p:nvGrpSpPr>
        <p:grpSpPr>
          <a:xfrm>
            <a:off x="831928" y="2112232"/>
            <a:ext cx="2676762" cy="1917189"/>
            <a:chOff x="869168" y="2091088"/>
            <a:chExt cx="2677459" cy="1917693"/>
          </a:xfrm>
        </p:grpSpPr>
        <p:sp>
          <p:nvSpPr>
            <p:cNvPr id="15" name="1"/>
            <p:cNvSpPr txBox="1">
              <a:spLocks noChangeArrowheads="1"/>
            </p:cNvSpPr>
            <p:nvPr/>
          </p:nvSpPr>
          <p:spPr bwMode="auto">
            <a:xfrm>
              <a:off x="1629751" y="2111893"/>
              <a:ext cx="1916876" cy="215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400" b="1" err="1">
                  <a:solidFill>
                    <a:srgbClr val="666464"/>
                  </a:solidFill>
                  <a:ea typeface="思源黑体 CN Regular" panose="020B0500000000000000" pitchFamily="34" charset="-122"/>
                  <a:cs typeface="+mn-ea"/>
                  <a:sym typeface="Arial" panose="020B0604020202020204" pitchFamily="34" charset="0"/>
                </a:rPr>
                <a:t>OpenWeatherMap</a:t>
              </a:r>
              <a:r>
                <a:rPr lang="en-US" altLang="zh-CN" sz="1400" b="1">
                  <a:solidFill>
                    <a:srgbClr val="666464"/>
                  </a:solidFill>
                  <a:ea typeface="思源黑体 CN Regular" panose="020B0500000000000000" pitchFamily="34" charset="-122"/>
                  <a:cs typeface="+mn-ea"/>
                  <a:sym typeface="Arial" panose="020B0604020202020204" pitchFamily="34" charset="0"/>
                </a:rPr>
                <a:t> API</a:t>
              </a:r>
            </a:p>
          </p:txBody>
        </p:sp>
        <p:sp>
          <p:nvSpPr>
            <p:cNvPr id="16" name="1"/>
            <p:cNvSpPr txBox="1">
              <a:spLocks noChangeArrowheads="1"/>
            </p:cNvSpPr>
            <p:nvPr/>
          </p:nvSpPr>
          <p:spPr bwMode="auto">
            <a:xfrm>
              <a:off x="1639049" y="2380535"/>
              <a:ext cx="1876026" cy="162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a:lnSpc>
                  <a:spcPct val="150000"/>
                </a:lnSpc>
                <a:buFont typeface="Arial" panose="020B0604020202020204" pitchFamily="34" charset="0"/>
                <a:buChar char="•"/>
              </a:pPr>
              <a:r>
                <a:rPr lang="en-US" altLang="zh-CN" sz="1200">
                  <a:solidFill>
                    <a:srgbClr val="666464"/>
                  </a:solidFill>
                  <a:ea typeface="思源黑体 CN Regular" panose="020B0500000000000000" pitchFamily="34" charset="-122"/>
                  <a:cs typeface="+mn-ea"/>
                  <a:sym typeface="Arial" panose="020B0604020202020204" pitchFamily="34" charset="0"/>
                </a:rPr>
                <a:t>Data from the </a:t>
              </a:r>
              <a:r>
                <a:rPr lang="en-US" altLang="zh-CN" sz="1200" err="1">
                  <a:solidFill>
                    <a:srgbClr val="666464"/>
                  </a:solidFill>
                  <a:ea typeface="思源黑体 CN Regular" panose="020B0500000000000000" pitchFamily="34" charset="-122"/>
                  <a:cs typeface="+mn-ea"/>
                  <a:sym typeface="Arial" panose="020B0604020202020204" pitchFamily="34" charset="0"/>
                </a:rPr>
                <a:t>OpenWeatherMap</a:t>
              </a:r>
              <a:r>
                <a:rPr lang="en-US" altLang="zh-CN" sz="1200">
                  <a:solidFill>
                    <a:srgbClr val="666464"/>
                  </a:solidFill>
                  <a:ea typeface="思源黑体 CN Regular" panose="020B0500000000000000" pitchFamily="34" charset="-122"/>
                  <a:cs typeface="+mn-ea"/>
                  <a:sym typeface="Arial" panose="020B0604020202020204" pitchFamily="34" charset="0"/>
                </a:rPr>
                <a:t>, used as a ground truth for air pollution</a:t>
              </a:r>
            </a:p>
            <a:p>
              <a:pPr marL="171450" indent="-171450">
                <a:lnSpc>
                  <a:spcPct val="150000"/>
                </a:lnSpc>
                <a:buFont typeface="Arial" panose="020B0604020202020204" pitchFamily="34" charset="0"/>
                <a:buChar char="•"/>
              </a:pPr>
              <a:r>
                <a:rPr lang="en-US" altLang="zh-CN" sz="1200">
                  <a:solidFill>
                    <a:srgbClr val="666464"/>
                  </a:solidFill>
                  <a:ea typeface="思源黑体 CN Regular" panose="020B0500000000000000" pitchFamily="34" charset="-122"/>
                  <a:cs typeface="+mn-ea"/>
                  <a:sym typeface="Arial" panose="020B0604020202020204" pitchFamily="34" charset="0"/>
                </a:rPr>
                <a:t>No missing values</a:t>
              </a:r>
            </a:p>
            <a:p>
              <a:pPr marL="171450" indent="-171450">
                <a:lnSpc>
                  <a:spcPct val="150000"/>
                </a:lnSpc>
                <a:buFont typeface="Arial" panose="020B0604020202020204" pitchFamily="34" charset="0"/>
                <a:buChar char="•"/>
              </a:pPr>
              <a:r>
                <a:rPr lang="en-US" altLang="zh-CN" sz="1200">
                  <a:solidFill>
                    <a:srgbClr val="666464"/>
                  </a:solidFill>
                  <a:ea typeface="思源黑体 CN Regular" panose="020B0500000000000000" pitchFamily="34" charset="-122"/>
                  <a:cs typeface="+mn-ea"/>
                  <a:sym typeface="Arial" panose="020B0604020202020204" pitchFamily="34" charset="0"/>
                </a:rPr>
                <a:t>Split in cities</a:t>
              </a:r>
              <a:endParaRPr lang="zh-CN" altLang="en-US" sz="1200">
                <a:solidFill>
                  <a:srgbClr val="666464"/>
                </a:solidFill>
                <a:ea typeface="思源黑体 CN Regular" panose="020B0500000000000000" pitchFamily="34" charset="-122"/>
                <a:cs typeface="+mn-ea"/>
                <a:sym typeface="Arial" panose="020B0604020202020204" pitchFamily="34" charset="0"/>
              </a:endParaRPr>
            </a:p>
          </p:txBody>
        </p:sp>
        <p:sp>
          <p:nvSpPr>
            <p:cNvPr id="17" name="椭圆 16"/>
            <p:cNvSpPr/>
            <p:nvPr/>
          </p:nvSpPr>
          <p:spPr>
            <a:xfrm>
              <a:off x="869168" y="2091088"/>
              <a:ext cx="621355" cy="621355"/>
            </a:xfrm>
            <a:prstGeom prst="ellipse">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8" name="文本框 17"/>
            <p:cNvSpPr txBox="1"/>
            <p:nvPr/>
          </p:nvSpPr>
          <p:spPr>
            <a:xfrm>
              <a:off x="924205" y="2189391"/>
              <a:ext cx="511280" cy="400214"/>
            </a:xfrm>
            <a:prstGeom prst="rect">
              <a:avLst/>
            </a:prstGeom>
            <a:noFill/>
          </p:spPr>
          <p:txBody>
            <a:bodyPr wrap="square" rtlCol="0">
              <a:spAutoFit/>
            </a:bodyPr>
            <a:lstStyle/>
            <a:p>
              <a:pPr algn="ctr"/>
              <a:r>
                <a:rPr lang="en-US" altLang="zh-CN"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O</a:t>
              </a:r>
              <a:endParaRPr lang="zh-CN" altLang="en-US"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19" name="组合 18"/>
          <p:cNvGrpSpPr/>
          <p:nvPr/>
        </p:nvGrpSpPr>
        <p:grpSpPr>
          <a:xfrm>
            <a:off x="868941" y="4474271"/>
            <a:ext cx="2744210" cy="1363191"/>
            <a:chOff x="869168" y="4474552"/>
            <a:chExt cx="2744925" cy="1363549"/>
          </a:xfrm>
        </p:grpSpPr>
        <p:sp>
          <p:nvSpPr>
            <p:cNvPr id="20" name="1"/>
            <p:cNvSpPr txBox="1">
              <a:spLocks noChangeArrowheads="1"/>
            </p:cNvSpPr>
            <p:nvPr/>
          </p:nvSpPr>
          <p:spPr bwMode="auto">
            <a:xfrm>
              <a:off x="1629752" y="4495357"/>
              <a:ext cx="1876027" cy="21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400" b="1">
                  <a:solidFill>
                    <a:srgbClr val="666464"/>
                  </a:solidFill>
                  <a:ea typeface="思源黑体 CN Regular" panose="020B0500000000000000" pitchFamily="34" charset="-122"/>
                  <a:cs typeface="+mn-ea"/>
                  <a:sym typeface="Arial" panose="020B0604020202020204" pitchFamily="34" charset="0"/>
                </a:rPr>
                <a:t>Satellite Data</a:t>
              </a:r>
            </a:p>
          </p:txBody>
        </p:sp>
        <p:sp>
          <p:nvSpPr>
            <p:cNvPr id="21" name="1"/>
            <p:cNvSpPr txBox="1">
              <a:spLocks noChangeArrowheads="1"/>
            </p:cNvSpPr>
            <p:nvPr/>
          </p:nvSpPr>
          <p:spPr bwMode="auto">
            <a:xfrm>
              <a:off x="1639049" y="4763999"/>
              <a:ext cx="1975044" cy="107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a:lnSpc>
                  <a:spcPct val="150000"/>
                </a:lnSpc>
                <a:buFont typeface="Arial" panose="020B0604020202020204" pitchFamily="34" charset="0"/>
                <a:buChar char="•"/>
              </a:pPr>
              <a:r>
                <a:rPr lang="en-US" altLang="zh-CN" sz="1200">
                  <a:solidFill>
                    <a:srgbClr val="666464"/>
                  </a:solidFill>
                  <a:ea typeface="思源黑体 CN Regular" panose="020B0500000000000000" pitchFamily="34" charset="-122"/>
                  <a:cs typeface="+mn-ea"/>
                  <a:sym typeface="Arial" panose="020B0604020202020204" pitchFamily="34" charset="0"/>
                </a:rPr>
                <a:t>Data from NASA satellites about air pollution</a:t>
              </a:r>
            </a:p>
            <a:p>
              <a:pPr marL="171450" indent="-171450">
                <a:lnSpc>
                  <a:spcPct val="150000"/>
                </a:lnSpc>
                <a:buFont typeface="Arial" panose="020B0604020202020204" pitchFamily="34" charset="0"/>
                <a:buChar char="•"/>
              </a:pPr>
              <a:r>
                <a:rPr lang="en-US" altLang="zh-CN" sz="1200">
                  <a:solidFill>
                    <a:srgbClr val="666464"/>
                  </a:solidFill>
                  <a:ea typeface="思源黑体 CN Regular" panose="020B0500000000000000" pitchFamily="34" charset="-122"/>
                  <a:cs typeface="+mn-ea"/>
                  <a:sym typeface="Arial" panose="020B0604020202020204" pitchFamily="34" charset="0"/>
                </a:rPr>
                <a:t>A lot of missing values</a:t>
              </a:r>
            </a:p>
            <a:p>
              <a:pPr marL="171450" indent="-171450">
                <a:lnSpc>
                  <a:spcPct val="150000"/>
                </a:lnSpc>
                <a:buFont typeface="Arial" panose="020B0604020202020204" pitchFamily="34" charset="0"/>
                <a:buChar char="•"/>
              </a:pPr>
              <a:r>
                <a:rPr lang="en-US" altLang="zh-CN" sz="1200">
                  <a:solidFill>
                    <a:srgbClr val="666464"/>
                  </a:solidFill>
                  <a:ea typeface="思源黑体 CN Regular" panose="020B0500000000000000" pitchFamily="34" charset="-122"/>
                  <a:cs typeface="+mn-ea"/>
                  <a:sym typeface="Arial" panose="020B0604020202020204" pitchFamily="34" charset="0"/>
                </a:rPr>
                <a:t>Split in cities</a:t>
              </a:r>
              <a:endParaRPr lang="zh-CN" altLang="en-US" sz="1200">
                <a:solidFill>
                  <a:srgbClr val="666464"/>
                </a:solidFill>
                <a:ea typeface="思源黑体 CN Regular" panose="020B0500000000000000" pitchFamily="34" charset="-122"/>
                <a:cs typeface="+mn-ea"/>
                <a:sym typeface="Arial" panose="020B0604020202020204" pitchFamily="34" charset="0"/>
              </a:endParaRPr>
            </a:p>
          </p:txBody>
        </p:sp>
        <p:sp>
          <p:nvSpPr>
            <p:cNvPr id="22" name="椭圆 21"/>
            <p:cNvSpPr/>
            <p:nvPr/>
          </p:nvSpPr>
          <p:spPr>
            <a:xfrm>
              <a:off x="869168" y="4474552"/>
              <a:ext cx="621355" cy="621355"/>
            </a:xfrm>
            <a:prstGeom prst="ellipse">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3" name="文本框 22"/>
            <p:cNvSpPr txBox="1"/>
            <p:nvPr/>
          </p:nvSpPr>
          <p:spPr>
            <a:xfrm>
              <a:off x="924205" y="4572855"/>
              <a:ext cx="511280" cy="400214"/>
            </a:xfrm>
            <a:prstGeom prst="rect">
              <a:avLst/>
            </a:prstGeom>
            <a:noFill/>
          </p:spPr>
          <p:txBody>
            <a:bodyPr wrap="square" rtlCol="0">
              <a:spAutoFit/>
            </a:bodyPr>
            <a:lstStyle/>
            <a:p>
              <a:pPr algn="ctr"/>
              <a:r>
                <a:rPr lang="en-US" altLang="zh-CN"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S</a:t>
              </a:r>
              <a:endParaRPr lang="zh-CN" altLang="en-US"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24" name="组合 23"/>
          <p:cNvGrpSpPr/>
          <p:nvPr/>
        </p:nvGrpSpPr>
        <p:grpSpPr>
          <a:xfrm>
            <a:off x="8678120" y="2091432"/>
            <a:ext cx="2533772" cy="1363191"/>
            <a:chOff x="8680381" y="2091088"/>
            <a:chExt cx="2534432" cy="1363549"/>
          </a:xfrm>
        </p:grpSpPr>
        <p:sp>
          <p:nvSpPr>
            <p:cNvPr id="25" name="1"/>
            <p:cNvSpPr txBox="1">
              <a:spLocks noChangeArrowheads="1"/>
            </p:cNvSpPr>
            <p:nvPr/>
          </p:nvSpPr>
          <p:spPr bwMode="auto">
            <a:xfrm>
              <a:off x="9440965" y="2111893"/>
              <a:ext cx="1668078" cy="21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400" b="1">
                  <a:solidFill>
                    <a:srgbClr val="666464"/>
                  </a:solidFill>
                  <a:ea typeface="思源黑体 CN Regular" panose="020B0500000000000000" pitchFamily="34" charset="-122"/>
                  <a:cs typeface="+mn-ea"/>
                  <a:sym typeface="Arial" panose="020B0604020202020204" pitchFamily="34" charset="0"/>
                </a:rPr>
                <a:t>Government Data</a:t>
              </a:r>
            </a:p>
          </p:txBody>
        </p:sp>
        <p:sp>
          <p:nvSpPr>
            <p:cNvPr id="26" name="1"/>
            <p:cNvSpPr txBox="1">
              <a:spLocks noChangeArrowheads="1"/>
            </p:cNvSpPr>
            <p:nvPr/>
          </p:nvSpPr>
          <p:spPr bwMode="auto">
            <a:xfrm>
              <a:off x="9450262" y="2380535"/>
              <a:ext cx="1764551" cy="107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a:lnSpc>
                  <a:spcPct val="150000"/>
                </a:lnSpc>
                <a:buFont typeface="Arial" panose="020B0604020202020204" pitchFamily="34" charset="0"/>
                <a:buChar char="•"/>
              </a:pPr>
              <a:r>
                <a:rPr lang="en-US" altLang="zh-CN" sz="1200">
                  <a:solidFill>
                    <a:srgbClr val="666464"/>
                  </a:solidFill>
                  <a:ea typeface="思源黑体 CN Regular" panose="020B0500000000000000" pitchFamily="34" charset="-122"/>
                  <a:cs typeface="+mn-ea"/>
                  <a:sym typeface="Arial" panose="020B0604020202020204" pitchFamily="34" charset="0"/>
                </a:rPr>
                <a:t>The pollution data from Indian government</a:t>
              </a:r>
            </a:p>
            <a:p>
              <a:pPr marL="171450" indent="-171450">
                <a:lnSpc>
                  <a:spcPct val="150000"/>
                </a:lnSpc>
                <a:buFont typeface="Arial" panose="020B0604020202020204" pitchFamily="34" charset="0"/>
                <a:buChar char="•"/>
              </a:pPr>
              <a:r>
                <a:rPr lang="en-US" altLang="zh-CN" sz="1200">
                  <a:solidFill>
                    <a:srgbClr val="666464"/>
                  </a:solidFill>
                  <a:ea typeface="思源黑体 CN Regular" panose="020B0500000000000000" pitchFamily="34" charset="-122"/>
                  <a:cs typeface="+mn-ea"/>
                  <a:sym typeface="Arial" panose="020B0604020202020204" pitchFamily="34" charset="0"/>
                </a:rPr>
                <a:t>Some missing values</a:t>
              </a:r>
            </a:p>
            <a:p>
              <a:pPr marL="171450" indent="-171450">
                <a:lnSpc>
                  <a:spcPct val="150000"/>
                </a:lnSpc>
                <a:buFont typeface="Arial" panose="020B0604020202020204" pitchFamily="34" charset="0"/>
                <a:buChar char="•"/>
              </a:pPr>
              <a:r>
                <a:rPr lang="en-US" altLang="zh-CN" sz="1200">
                  <a:solidFill>
                    <a:srgbClr val="666464"/>
                  </a:solidFill>
                  <a:ea typeface="思源黑体 CN Regular" panose="020B0500000000000000" pitchFamily="34" charset="-122"/>
                  <a:cs typeface="+mn-ea"/>
                  <a:sym typeface="Arial" panose="020B0604020202020204" pitchFamily="34" charset="0"/>
                </a:rPr>
                <a:t>Split in stations</a:t>
              </a:r>
              <a:endParaRPr lang="zh-CN" altLang="en-US" sz="1200">
                <a:solidFill>
                  <a:srgbClr val="666464"/>
                </a:solidFill>
                <a:ea typeface="思源黑体 CN Regular" panose="020B0500000000000000" pitchFamily="34" charset="-122"/>
                <a:cs typeface="+mn-ea"/>
                <a:sym typeface="Arial" panose="020B0604020202020204" pitchFamily="34" charset="0"/>
              </a:endParaRPr>
            </a:p>
          </p:txBody>
        </p:sp>
        <p:sp>
          <p:nvSpPr>
            <p:cNvPr id="27" name="椭圆 26"/>
            <p:cNvSpPr/>
            <p:nvPr/>
          </p:nvSpPr>
          <p:spPr>
            <a:xfrm>
              <a:off x="8680381" y="2091088"/>
              <a:ext cx="621355" cy="621355"/>
            </a:xfrm>
            <a:prstGeom prst="ellipse">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8" name="文本框 27"/>
            <p:cNvSpPr txBox="1"/>
            <p:nvPr/>
          </p:nvSpPr>
          <p:spPr>
            <a:xfrm>
              <a:off x="8735418" y="2189391"/>
              <a:ext cx="511280" cy="400214"/>
            </a:xfrm>
            <a:prstGeom prst="rect">
              <a:avLst/>
            </a:prstGeom>
            <a:noFill/>
          </p:spPr>
          <p:txBody>
            <a:bodyPr wrap="square" rtlCol="0">
              <a:spAutoFit/>
            </a:bodyPr>
            <a:lstStyle/>
            <a:p>
              <a:pPr algn="ctr"/>
              <a:r>
                <a:rPr lang="en-US" altLang="zh-CN"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G</a:t>
              </a:r>
              <a:endParaRPr lang="zh-CN" altLang="en-US"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grpSp>
        <p:nvGrpSpPr>
          <p:cNvPr id="29" name="组合 28"/>
          <p:cNvGrpSpPr/>
          <p:nvPr/>
        </p:nvGrpSpPr>
        <p:grpSpPr>
          <a:xfrm>
            <a:off x="8678119" y="4474272"/>
            <a:ext cx="2586740" cy="621192"/>
            <a:chOff x="8680381" y="4474552"/>
            <a:chExt cx="2587414" cy="621355"/>
          </a:xfrm>
        </p:grpSpPr>
        <p:sp>
          <p:nvSpPr>
            <p:cNvPr id="30" name="1"/>
            <p:cNvSpPr txBox="1">
              <a:spLocks noChangeArrowheads="1"/>
            </p:cNvSpPr>
            <p:nvPr/>
          </p:nvSpPr>
          <p:spPr bwMode="auto">
            <a:xfrm>
              <a:off x="9440964" y="4495357"/>
              <a:ext cx="1826831" cy="21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400" b="1">
                  <a:solidFill>
                    <a:srgbClr val="666464"/>
                  </a:solidFill>
                  <a:ea typeface="思源黑体 CN Regular" panose="020B0500000000000000" pitchFamily="34" charset="-122"/>
                  <a:cs typeface="+mn-ea"/>
                  <a:sym typeface="Arial" panose="020B0604020202020204" pitchFamily="34" charset="0"/>
                </a:rPr>
                <a:t>Transportation Data</a:t>
              </a:r>
            </a:p>
          </p:txBody>
        </p:sp>
        <p:sp>
          <p:nvSpPr>
            <p:cNvPr id="31" name="1"/>
            <p:cNvSpPr txBox="1">
              <a:spLocks noChangeArrowheads="1"/>
            </p:cNvSpPr>
            <p:nvPr/>
          </p:nvSpPr>
          <p:spPr bwMode="auto">
            <a:xfrm>
              <a:off x="9450262" y="4763999"/>
              <a:ext cx="1764551"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200">
                  <a:solidFill>
                    <a:srgbClr val="666464"/>
                  </a:solidFill>
                  <a:ea typeface="思源黑体 CN Regular" panose="020B0500000000000000" pitchFamily="34" charset="-122"/>
                  <a:cs typeface="+mn-ea"/>
                  <a:sym typeface="Arial" panose="020B0604020202020204" pitchFamily="34" charset="0"/>
                </a:rPr>
                <a:t>Under discover</a:t>
              </a:r>
              <a:endParaRPr lang="zh-CN" altLang="en-US" sz="1200">
                <a:solidFill>
                  <a:srgbClr val="666464"/>
                </a:solidFill>
                <a:ea typeface="思源黑体 CN Regular" panose="020B0500000000000000" pitchFamily="34" charset="-122"/>
                <a:cs typeface="+mn-ea"/>
                <a:sym typeface="Arial" panose="020B0604020202020204" pitchFamily="34" charset="0"/>
              </a:endParaRPr>
            </a:p>
          </p:txBody>
        </p:sp>
        <p:sp>
          <p:nvSpPr>
            <p:cNvPr id="32" name="椭圆 31"/>
            <p:cNvSpPr/>
            <p:nvPr/>
          </p:nvSpPr>
          <p:spPr>
            <a:xfrm>
              <a:off x="8680381" y="4474552"/>
              <a:ext cx="621355" cy="621355"/>
            </a:xfrm>
            <a:prstGeom prst="ellipse">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666464"/>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3" name="文本框 32"/>
            <p:cNvSpPr txBox="1"/>
            <p:nvPr/>
          </p:nvSpPr>
          <p:spPr>
            <a:xfrm>
              <a:off x="8735418" y="4572855"/>
              <a:ext cx="511280" cy="400214"/>
            </a:xfrm>
            <a:prstGeom prst="rect">
              <a:avLst/>
            </a:prstGeom>
            <a:noFill/>
          </p:spPr>
          <p:txBody>
            <a:bodyPr wrap="square" rtlCol="0">
              <a:spAutoFit/>
            </a:bodyPr>
            <a:lstStyle/>
            <a:p>
              <a:pPr algn="ctr"/>
              <a:r>
                <a:rPr lang="en-US" altLang="zh-CN"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T</a:t>
              </a:r>
              <a:endParaRPr lang="zh-CN" altLang="en-US"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36" name="矩形 35">
            <a:extLst>
              <a:ext uri="{FF2B5EF4-FFF2-40B4-BE49-F238E27FC236}">
                <a16:creationId xmlns:a16="http://schemas.microsoft.com/office/drawing/2014/main" id="{81DBC048-9864-4E41-A589-80DD5C185DC2}"/>
              </a:ext>
            </a:extLst>
          </p:cNvPr>
          <p:cNvSpPr/>
          <p:nvPr/>
        </p:nvSpPr>
        <p:spPr>
          <a:xfrm>
            <a:off x="1128418" y="354830"/>
            <a:ext cx="2630782" cy="523220"/>
          </a:xfrm>
          <a:prstGeom prst="rect">
            <a:avLst/>
          </a:prstGeom>
        </p:spPr>
        <p:txBody>
          <a:bodyPr wrap="square">
            <a:spAutoFit/>
          </a:bodyPr>
          <a:lstStyle/>
          <a:p>
            <a:pPr algn="dist"/>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Data Sources</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25421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12" presetClass="entr" presetSubtype="2"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ppt_x</p:attrName>
                                        </p:attrNameLst>
                                      </p:cBhvr>
                                      <p:tavLst>
                                        <p:tav tm="0">
                                          <p:val>
                                            <p:strVal val="#ppt_x+#ppt_w*1.125000"/>
                                          </p:val>
                                        </p:tav>
                                        <p:tav tm="100000">
                                          <p:val>
                                            <p:strVal val="#ppt_x"/>
                                          </p:val>
                                        </p:tav>
                                      </p:tavLst>
                                    </p:anim>
                                    <p:animEffect transition="in" filter="wipe(left)">
                                      <p:cBhvr>
                                        <p:cTn id="24" dur="500"/>
                                        <p:tgtEl>
                                          <p:spTgt spid="14"/>
                                        </p:tgtEl>
                                      </p:cBhvr>
                                    </p:animEffect>
                                  </p:childTnLst>
                                </p:cTn>
                              </p:par>
                            </p:childTnLst>
                          </p:cTn>
                        </p:par>
                        <p:par>
                          <p:cTn id="25" fill="hold">
                            <p:stCondLst>
                              <p:cond delay="2500"/>
                            </p:stCondLst>
                            <p:childTnLst>
                              <p:par>
                                <p:cTn id="26" presetID="1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p:tgtEl>
                                          <p:spTgt spid="24"/>
                                        </p:tgtEl>
                                        <p:attrNameLst>
                                          <p:attrName>ppt_x</p:attrName>
                                        </p:attrNameLst>
                                      </p:cBhvr>
                                      <p:tavLst>
                                        <p:tav tm="0">
                                          <p:val>
                                            <p:strVal val="#ppt_x-#ppt_w*1.125000"/>
                                          </p:val>
                                        </p:tav>
                                        <p:tav tm="100000">
                                          <p:val>
                                            <p:strVal val="#ppt_x"/>
                                          </p:val>
                                        </p:tav>
                                      </p:tavLst>
                                    </p:anim>
                                    <p:animEffect transition="in" filter="wipe(right)">
                                      <p:cBhvr>
                                        <p:cTn id="29" dur="500"/>
                                        <p:tgtEl>
                                          <p:spTgt spid="24"/>
                                        </p:tgtEl>
                                      </p:cBhvr>
                                    </p:animEffect>
                                  </p:childTnLst>
                                </p:cTn>
                              </p:par>
                            </p:childTnLst>
                          </p:cTn>
                        </p:par>
                        <p:par>
                          <p:cTn id="30" fill="hold">
                            <p:stCondLst>
                              <p:cond delay="3000"/>
                            </p:stCondLst>
                            <p:childTnLst>
                              <p:par>
                                <p:cTn id="31" presetID="12" presetClass="entr" presetSubtype="2"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p:tgtEl>
                                          <p:spTgt spid="19"/>
                                        </p:tgtEl>
                                        <p:attrNameLst>
                                          <p:attrName>ppt_x</p:attrName>
                                        </p:attrNameLst>
                                      </p:cBhvr>
                                      <p:tavLst>
                                        <p:tav tm="0">
                                          <p:val>
                                            <p:strVal val="#ppt_x+#ppt_w*1.125000"/>
                                          </p:val>
                                        </p:tav>
                                        <p:tav tm="100000">
                                          <p:val>
                                            <p:strVal val="#ppt_x"/>
                                          </p:val>
                                        </p:tav>
                                      </p:tavLst>
                                    </p:anim>
                                    <p:animEffect transition="in" filter="wipe(left)">
                                      <p:cBhvr>
                                        <p:cTn id="34" dur="500"/>
                                        <p:tgtEl>
                                          <p:spTgt spid="19"/>
                                        </p:tgtEl>
                                      </p:cBhvr>
                                    </p:animEffect>
                                  </p:childTnLst>
                                </p:cTn>
                              </p:par>
                            </p:childTnLst>
                          </p:cTn>
                        </p:par>
                        <p:par>
                          <p:cTn id="35" fill="hold">
                            <p:stCondLst>
                              <p:cond delay="3500"/>
                            </p:stCondLst>
                            <p:childTnLst>
                              <p:par>
                                <p:cTn id="36" presetID="12" presetClass="entr" presetSubtype="8"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p:tgtEl>
                                          <p:spTgt spid="29"/>
                                        </p:tgtEl>
                                        <p:attrNameLst>
                                          <p:attrName>ppt_x</p:attrName>
                                        </p:attrNameLst>
                                      </p:cBhvr>
                                      <p:tavLst>
                                        <p:tav tm="0">
                                          <p:val>
                                            <p:strVal val="#ppt_x-#ppt_w*1.125000"/>
                                          </p:val>
                                        </p:tav>
                                        <p:tav tm="100000">
                                          <p:val>
                                            <p:strVal val="#ppt_x"/>
                                          </p:val>
                                        </p:tav>
                                      </p:tavLst>
                                    </p:anim>
                                    <p:animEffect transition="in" filter="wipe(right)">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81DBC048-9864-4E41-A589-80DD5C185DC2}"/>
              </a:ext>
            </a:extLst>
          </p:cNvPr>
          <p:cNvSpPr/>
          <p:nvPr/>
        </p:nvSpPr>
        <p:spPr>
          <a:xfrm>
            <a:off x="1128418" y="354830"/>
            <a:ext cx="2630782" cy="523220"/>
          </a:xfrm>
          <a:prstGeom prst="rect">
            <a:avLst/>
          </a:prstGeom>
        </p:spPr>
        <p:txBody>
          <a:bodyPr wrap="square">
            <a:spAutoFit/>
          </a:bodyPr>
          <a:lstStyle/>
          <a:p>
            <a:pPr algn="dist"/>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Data Sources</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aphicFrame>
        <p:nvGraphicFramePr>
          <p:cNvPr id="38" name="Table 38">
            <a:extLst>
              <a:ext uri="{FF2B5EF4-FFF2-40B4-BE49-F238E27FC236}">
                <a16:creationId xmlns:a16="http://schemas.microsoft.com/office/drawing/2014/main" id="{BB34CE56-22F5-A007-EB28-5C6AF213AE38}"/>
              </a:ext>
            </a:extLst>
          </p:cNvPr>
          <p:cNvGraphicFramePr>
            <a:graphicFrameLocks noGrp="1"/>
          </p:cNvGraphicFramePr>
          <p:nvPr>
            <p:extLst>
              <p:ext uri="{D42A27DB-BD31-4B8C-83A1-F6EECF244321}">
                <p14:modId xmlns:p14="http://schemas.microsoft.com/office/powerpoint/2010/main" val="1887561008"/>
              </p:ext>
            </p:extLst>
          </p:nvPr>
        </p:nvGraphicFramePr>
        <p:xfrm>
          <a:off x="3508912" y="3721426"/>
          <a:ext cx="8125880" cy="2225040"/>
        </p:xfrm>
        <a:graphic>
          <a:graphicData uri="http://schemas.openxmlformats.org/drawingml/2006/table">
            <a:tbl>
              <a:tblPr firstRow="1" bandRow="1">
                <a:tableStyleId>{0E3FDE45-AF77-4B5C-9715-49D594BDF05E}</a:tableStyleId>
              </a:tblPr>
              <a:tblGrid>
                <a:gridCol w="1015735">
                  <a:extLst>
                    <a:ext uri="{9D8B030D-6E8A-4147-A177-3AD203B41FA5}">
                      <a16:colId xmlns:a16="http://schemas.microsoft.com/office/drawing/2014/main" val="3916198602"/>
                    </a:ext>
                  </a:extLst>
                </a:gridCol>
                <a:gridCol w="1015735">
                  <a:extLst>
                    <a:ext uri="{9D8B030D-6E8A-4147-A177-3AD203B41FA5}">
                      <a16:colId xmlns:a16="http://schemas.microsoft.com/office/drawing/2014/main" val="151387808"/>
                    </a:ext>
                  </a:extLst>
                </a:gridCol>
                <a:gridCol w="1015735">
                  <a:extLst>
                    <a:ext uri="{9D8B030D-6E8A-4147-A177-3AD203B41FA5}">
                      <a16:colId xmlns:a16="http://schemas.microsoft.com/office/drawing/2014/main" val="583837471"/>
                    </a:ext>
                  </a:extLst>
                </a:gridCol>
                <a:gridCol w="1015735">
                  <a:extLst>
                    <a:ext uri="{9D8B030D-6E8A-4147-A177-3AD203B41FA5}">
                      <a16:colId xmlns:a16="http://schemas.microsoft.com/office/drawing/2014/main" val="3369076932"/>
                    </a:ext>
                  </a:extLst>
                </a:gridCol>
                <a:gridCol w="1015735">
                  <a:extLst>
                    <a:ext uri="{9D8B030D-6E8A-4147-A177-3AD203B41FA5}">
                      <a16:colId xmlns:a16="http://schemas.microsoft.com/office/drawing/2014/main" val="1450206449"/>
                    </a:ext>
                  </a:extLst>
                </a:gridCol>
                <a:gridCol w="1015735">
                  <a:extLst>
                    <a:ext uri="{9D8B030D-6E8A-4147-A177-3AD203B41FA5}">
                      <a16:colId xmlns:a16="http://schemas.microsoft.com/office/drawing/2014/main" val="1162411293"/>
                    </a:ext>
                  </a:extLst>
                </a:gridCol>
                <a:gridCol w="1015735">
                  <a:extLst>
                    <a:ext uri="{9D8B030D-6E8A-4147-A177-3AD203B41FA5}">
                      <a16:colId xmlns:a16="http://schemas.microsoft.com/office/drawing/2014/main" val="3445453260"/>
                    </a:ext>
                  </a:extLst>
                </a:gridCol>
                <a:gridCol w="1015735">
                  <a:extLst>
                    <a:ext uri="{9D8B030D-6E8A-4147-A177-3AD203B41FA5}">
                      <a16:colId xmlns:a16="http://schemas.microsoft.com/office/drawing/2014/main" val="427513496"/>
                    </a:ext>
                  </a:extLst>
                </a:gridCol>
              </a:tblGrid>
              <a:tr h="370840">
                <a:tc>
                  <a:txBody>
                    <a:bodyPr/>
                    <a:lstStyle/>
                    <a:p>
                      <a:pPr algn="ctr" fontAlgn="ctr"/>
                      <a:r>
                        <a:rPr lang="en-US" sz="1400" b="1" u="none" strike="noStrike">
                          <a:solidFill>
                            <a:srgbClr val="666464"/>
                          </a:solidFill>
                          <a:effectLst/>
                        </a:rPr>
                        <a:t>City</a:t>
                      </a:r>
                      <a:endParaRPr lang="en-US" sz="14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400" b="1" u="none" strike="noStrike">
                          <a:solidFill>
                            <a:srgbClr val="666464"/>
                          </a:solidFill>
                          <a:effectLst/>
                        </a:rPr>
                        <a:t>Lat</a:t>
                      </a:r>
                      <a:endParaRPr lang="en-US" sz="14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400" b="1" u="none" strike="noStrike" err="1">
                          <a:solidFill>
                            <a:srgbClr val="666464"/>
                          </a:solidFill>
                          <a:effectLst/>
                        </a:rPr>
                        <a:t>Lng</a:t>
                      </a:r>
                      <a:endParaRPr lang="en-US" sz="14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400" b="1" u="none" strike="noStrike">
                          <a:solidFill>
                            <a:srgbClr val="666464"/>
                          </a:solidFill>
                          <a:effectLst/>
                        </a:rPr>
                        <a:t>Date</a:t>
                      </a:r>
                      <a:endParaRPr lang="en-US" sz="14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400" b="1" u="none" strike="noStrike">
                          <a:solidFill>
                            <a:srgbClr val="666464"/>
                          </a:solidFill>
                          <a:effectLst/>
                        </a:rPr>
                        <a:t>CO</a:t>
                      </a:r>
                      <a:endParaRPr lang="en-US" sz="14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400" b="1" u="none" strike="noStrike">
                          <a:solidFill>
                            <a:srgbClr val="666464"/>
                          </a:solidFill>
                          <a:effectLst/>
                        </a:rPr>
                        <a:t>NO2</a:t>
                      </a:r>
                      <a:endParaRPr lang="en-US" sz="14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400" b="1" u="none" strike="noStrike">
                          <a:solidFill>
                            <a:srgbClr val="666464"/>
                          </a:solidFill>
                          <a:effectLst/>
                        </a:rPr>
                        <a:t>SO2</a:t>
                      </a:r>
                      <a:endParaRPr lang="en-US" sz="14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400" b="1" u="none" strike="noStrike">
                          <a:solidFill>
                            <a:srgbClr val="666464"/>
                          </a:solidFill>
                          <a:effectLst/>
                        </a:rPr>
                        <a:t>PM2_5</a:t>
                      </a:r>
                      <a:endParaRPr lang="en-US" sz="1400" b="1"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528484326"/>
                  </a:ext>
                </a:extLst>
              </a:tr>
              <a:tr h="370840">
                <a:tc>
                  <a:txBody>
                    <a:bodyPr/>
                    <a:lstStyle/>
                    <a:p>
                      <a:pPr algn="ctr" fontAlgn="ctr"/>
                      <a:r>
                        <a:rPr lang="en-US" sz="1100" b="0" u="none" strike="noStrike">
                          <a:solidFill>
                            <a:srgbClr val="666464"/>
                          </a:solidFill>
                          <a:effectLst/>
                        </a:rPr>
                        <a:t>Delhi</a:t>
                      </a:r>
                      <a:endParaRPr lang="en-US"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28.564</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77.145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2020/11/24</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3831.862</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92.7075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59.9625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426.015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379402265"/>
                  </a:ext>
                </a:extLst>
              </a:tr>
              <a:tr h="370840">
                <a:tc>
                  <a:txBody>
                    <a:bodyPr/>
                    <a:lstStyle/>
                    <a:p>
                      <a:pPr algn="ctr" fontAlgn="ctr"/>
                      <a:r>
                        <a:rPr lang="en-US" sz="1100" b="0" u="none" strike="noStrike">
                          <a:solidFill>
                            <a:srgbClr val="666464"/>
                          </a:solidFill>
                          <a:effectLst/>
                        </a:rPr>
                        <a:t>Delhi</a:t>
                      </a:r>
                      <a:endParaRPr lang="en-US"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28.564</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77.145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2020/11/25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2827.724</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85.68167</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81.34042</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318.5196</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338147287"/>
                  </a:ext>
                </a:extLst>
              </a:tr>
              <a:tr h="370840">
                <a:tc>
                  <a:txBody>
                    <a:bodyPr/>
                    <a:lstStyle/>
                    <a:p>
                      <a:pPr algn="ctr" fontAlgn="ctr"/>
                      <a:r>
                        <a:rPr lang="en-US" sz="1100" b="0" u="none" strike="noStrike">
                          <a:solidFill>
                            <a:srgbClr val="666464"/>
                          </a:solidFill>
                          <a:effectLst/>
                        </a:rPr>
                        <a:t>Delhi</a:t>
                      </a:r>
                      <a:endParaRPr lang="en-US"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28.564</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77.145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2020/11/26</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1978.796</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63.53375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61.28417</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137.8254</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689573860"/>
                  </a:ext>
                </a:extLst>
              </a:tr>
              <a:tr h="370840">
                <a:tc>
                  <a:txBody>
                    <a:bodyPr/>
                    <a:lstStyle/>
                    <a:p>
                      <a:pPr algn="ctr" fontAlgn="ctr"/>
                      <a:r>
                        <a:rPr lang="en-US" sz="1100" b="0" u="none" strike="noStrike">
                          <a:solidFill>
                            <a:srgbClr val="666464"/>
                          </a:solidFill>
                          <a:effectLst/>
                        </a:rPr>
                        <a:t>Delhi</a:t>
                      </a:r>
                      <a:endParaRPr lang="en-US"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28.564</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77.145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2020/11/27</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1642.783</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55.17958</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39.54792</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133.6429</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27286942"/>
                  </a:ext>
                </a:extLst>
              </a:tr>
              <a:tr h="370840">
                <a:tc>
                  <a:txBody>
                    <a:bodyPr/>
                    <a:lstStyle/>
                    <a:p>
                      <a:pPr algn="ctr" fontAlgn="ctr"/>
                      <a:r>
                        <a:rPr lang="en-US" sz="1100" b="0" u="none" strike="noStrike">
                          <a:solidFill>
                            <a:srgbClr val="666464"/>
                          </a:solidFill>
                          <a:effectLst/>
                        </a:rPr>
                        <a:t>Delhi</a:t>
                      </a:r>
                      <a:endParaRPr lang="en-US"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28.564</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77.145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2020/11/28</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2540.668</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73.03083</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41.565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198.6775</a:t>
                      </a:r>
                      <a:endParaRPr lang="en-US" altLang="zh-CN" sz="1100" b="0" i="0" u="none" strike="noStrike">
                        <a:solidFill>
                          <a:srgbClr val="666464"/>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36694657"/>
                  </a:ext>
                </a:extLst>
              </a:tr>
            </a:tbl>
          </a:graphicData>
        </a:graphic>
      </p:graphicFrame>
      <p:pic>
        <p:nvPicPr>
          <p:cNvPr id="40" name="Picture 39">
            <a:extLst>
              <a:ext uri="{FF2B5EF4-FFF2-40B4-BE49-F238E27FC236}">
                <a16:creationId xmlns:a16="http://schemas.microsoft.com/office/drawing/2014/main" id="{0F766C76-8F05-008D-B434-E5B704CDEBE2}"/>
              </a:ext>
            </a:extLst>
          </p:cNvPr>
          <p:cNvPicPr>
            <a:picLocks noChangeAspect="1"/>
          </p:cNvPicPr>
          <p:nvPr/>
        </p:nvPicPr>
        <p:blipFill>
          <a:blip r:embed="rId3"/>
          <a:stretch>
            <a:fillRect/>
          </a:stretch>
        </p:blipFill>
        <p:spPr>
          <a:xfrm>
            <a:off x="3511021" y="1585125"/>
            <a:ext cx="8123771" cy="1182117"/>
          </a:xfrm>
          <a:prstGeom prst="rect">
            <a:avLst/>
          </a:prstGeom>
        </p:spPr>
      </p:pic>
      <p:sp>
        <p:nvSpPr>
          <p:cNvPr id="42" name="TextBox 41">
            <a:extLst>
              <a:ext uri="{FF2B5EF4-FFF2-40B4-BE49-F238E27FC236}">
                <a16:creationId xmlns:a16="http://schemas.microsoft.com/office/drawing/2014/main" id="{AFD881F1-A08E-A9B8-1C84-80C1BD814A91}"/>
              </a:ext>
            </a:extLst>
          </p:cNvPr>
          <p:cNvSpPr txBox="1"/>
          <p:nvPr/>
        </p:nvSpPr>
        <p:spPr>
          <a:xfrm>
            <a:off x="6920977" y="3059668"/>
            <a:ext cx="1301750" cy="369332"/>
          </a:xfrm>
          <a:prstGeom prst="rect">
            <a:avLst/>
          </a:prstGeom>
          <a:noFill/>
        </p:spPr>
        <p:txBody>
          <a:bodyPr wrap="square">
            <a:spAutoFit/>
          </a:bodyPr>
          <a:lstStyle/>
          <a:p>
            <a:r>
              <a:rPr lang="zh-CN" altLang="en-US">
                <a:solidFill>
                  <a:srgbClr val="666464"/>
                </a:solidFill>
                <a:latin typeface="+mj-lt"/>
              </a:rPr>
              <a:t>Delhi </a:t>
            </a:r>
            <a:r>
              <a:rPr lang="en-US" altLang="zh-CN">
                <a:solidFill>
                  <a:srgbClr val="666464"/>
                </a:solidFill>
                <a:latin typeface="+mj-lt"/>
              </a:rPr>
              <a:t>API</a:t>
            </a:r>
            <a:endParaRPr lang="zh-CN" altLang="en-US">
              <a:solidFill>
                <a:srgbClr val="666464"/>
              </a:solidFill>
              <a:latin typeface="+mj-lt"/>
            </a:endParaRPr>
          </a:p>
        </p:txBody>
      </p:sp>
      <p:sp>
        <p:nvSpPr>
          <p:cNvPr id="2" name="文本框 1">
            <a:extLst>
              <a:ext uri="{FF2B5EF4-FFF2-40B4-BE49-F238E27FC236}">
                <a16:creationId xmlns:a16="http://schemas.microsoft.com/office/drawing/2014/main" id="{FC1BCE6C-D21B-7DB7-1586-41EF434A3C0F}"/>
              </a:ext>
            </a:extLst>
          </p:cNvPr>
          <p:cNvSpPr txBox="1"/>
          <p:nvPr/>
        </p:nvSpPr>
        <p:spPr>
          <a:xfrm>
            <a:off x="0" y="6631528"/>
            <a:ext cx="8610600" cy="226472"/>
          </a:xfrm>
          <a:prstGeom prst="rect">
            <a:avLst/>
          </a:prstGeom>
          <a:noFill/>
        </p:spPr>
        <p:txBody>
          <a:bodyPr wrap="square" rtlCol="0" anchor="ctr">
            <a:spAutoFit/>
          </a:bodyPr>
          <a:lstStyle/>
          <a:p>
            <a:pPr marL="171450" indent="-171450">
              <a:lnSpc>
                <a:spcPct val="120000"/>
              </a:lnSpc>
              <a:buFont typeface="Arial" panose="020B0604020202020204" pitchFamily="34" charset="0"/>
              <a:buChar char="•"/>
            </a:pPr>
            <a:r>
              <a:rPr lang="en-US" sz="800">
                <a:solidFill>
                  <a:srgbClr val="666464"/>
                </a:solidFill>
              </a:rPr>
              <a:t>“</a:t>
            </a:r>
            <a:r>
              <a:rPr lang="en-US" sz="800" err="1">
                <a:solidFill>
                  <a:srgbClr val="666464"/>
                </a:solidFill>
              </a:rPr>
              <a:t>Сurrent</a:t>
            </a:r>
            <a:r>
              <a:rPr lang="en-US" sz="800">
                <a:solidFill>
                  <a:srgbClr val="666464"/>
                </a:solidFill>
              </a:rPr>
              <a:t> Weather and Forecast - </a:t>
            </a:r>
            <a:r>
              <a:rPr lang="en-US" sz="800" err="1">
                <a:solidFill>
                  <a:srgbClr val="666464"/>
                </a:solidFill>
              </a:rPr>
              <a:t>OpenWeatherMap</a:t>
            </a:r>
            <a:r>
              <a:rPr lang="en-US" sz="800">
                <a:solidFill>
                  <a:srgbClr val="666464"/>
                </a:solidFill>
              </a:rPr>
              <a:t>.” </a:t>
            </a:r>
            <a:r>
              <a:rPr lang="en-US" sz="800" err="1">
                <a:solidFill>
                  <a:srgbClr val="666464"/>
                </a:solidFill>
              </a:rPr>
              <a:t>Сurrent</a:t>
            </a:r>
            <a:r>
              <a:rPr lang="en-US" sz="800">
                <a:solidFill>
                  <a:srgbClr val="666464"/>
                </a:solidFill>
              </a:rPr>
              <a:t> Weather and Forecast - </a:t>
            </a:r>
            <a:r>
              <a:rPr lang="en-US" sz="800" err="1">
                <a:solidFill>
                  <a:srgbClr val="666464"/>
                </a:solidFill>
              </a:rPr>
              <a:t>OpenWeatherMap</a:t>
            </a:r>
            <a:r>
              <a:rPr lang="en-US" sz="800">
                <a:solidFill>
                  <a:srgbClr val="666464"/>
                </a:solidFill>
              </a:rPr>
              <a:t>, openweathermap.org. Accessed 30 Oct. 2022.</a:t>
            </a:r>
          </a:p>
        </p:txBody>
      </p:sp>
      <p:grpSp>
        <p:nvGrpSpPr>
          <p:cNvPr id="14" name="组合 13"/>
          <p:cNvGrpSpPr/>
          <p:nvPr/>
        </p:nvGrpSpPr>
        <p:grpSpPr>
          <a:xfrm>
            <a:off x="319291" y="1549002"/>
            <a:ext cx="2699907" cy="1926153"/>
            <a:chOff x="869168" y="2091088"/>
            <a:chExt cx="2700610" cy="1926653"/>
          </a:xfrm>
        </p:grpSpPr>
        <p:sp>
          <p:nvSpPr>
            <p:cNvPr id="15" name="1"/>
            <p:cNvSpPr txBox="1">
              <a:spLocks noChangeArrowheads="1"/>
            </p:cNvSpPr>
            <p:nvPr/>
          </p:nvSpPr>
          <p:spPr bwMode="auto">
            <a:xfrm>
              <a:off x="1629751" y="2111894"/>
              <a:ext cx="1930728" cy="21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defTabSz="1216025">
                <a:spcBef>
                  <a:spcPct val="20000"/>
                </a:spcBef>
                <a:defRPr sz="1400" b="1">
                  <a:solidFill>
                    <a:srgbClr val="666464"/>
                  </a:solidFill>
                  <a:latin typeface="Arial" panose="020B0604020202020204" pitchFamily="34" charset="0"/>
                  <a:ea typeface="思源黑体 CN Regular" panose="020B0500000000000000" pitchFamily="34" charset="-122"/>
                  <a:cs typeface="+mn-ea"/>
                </a:defRPr>
              </a:lvl1pPr>
              <a:lvl2pPr marL="742950" indent="-285750" defTabSz="1216025">
                <a:defRPr>
                  <a:latin typeface="Arial" panose="020B0604020202020204" pitchFamily="34" charset="0"/>
                  <a:ea typeface="微软雅黑" panose="020B0503020204020204" pitchFamily="34" charset="-122"/>
                </a:defRPr>
              </a:lvl2pPr>
              <a:lvl3pPr marL="1143000" indent="-228600" defTabSz="1216025">
                <a:defRPr>
                  <a:latin typeface="Arial" panose="020B0604020202020204" pitchFamily="34" charset="0"/>
                  <a:ea typeface="微软雅黑" panose="020B0503020204020204" pitchFamily="34" charset="-122"/>
                </a:defRPr>
              </a:lvl3pPr>
              <a:lvl4pPr marL="1600200" indent="-228600" defTabSz="1216025">
                <a:defRPr>
                  <a:latin typeface="Arial" panose="020B0604020202020204" pitchFamily="34" charset="0"/>
                  <a:ea typeface="微软雅黑" panose="020B0503020204020204" pitchFamily="34" charset="-122"/>
                </a:defRPr>
              </a:lvl4pPr>
              <a:lvl5pPr marL="2057400" indent="-228600" defTabSz="1216025">
                <a:defRPr>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latin typeface="Arial" panose="020B0604020202020204" pitchFamily="34" charset="0"/>
                  <a:ea typeface="微软雅黑" panose="020B0503020204020204" pitchFamily="34" charset="-122"/>
                </a:defRPr>
              </a:lvl9pPr>
            </a:lstStyle>
            <a:p>
              <a:r>
                <a:rPr lang="en-US" altLang="zh-CN" err="1">
                  <a:sym typeface="Arial" panose="020B0604020202020204" pitchFamily="34" charset="0"/>
                </a:rPr>
                <a:t>OpenWeatherMap</a:t>
              </a:r>
              <a:r>
                <a:rPr lang="en-US" altLang="zh-CN">
                  <a:sym typeface="Arial" panose="020B0604020202020204" pitchFamily="34" charset="0"/>
                </a:rPr>
                <a:t> API</a:t>
              </a:r>
            </a:p>
          </p:txBody>
        </p:sp>
        <p:sp>
          <p:nvSpPr>
            <p:cNvPr id="16" name="1"/>
            <p:cNvSpPr txBox="1">
              <a:spLocks noChangeArrowheads="1"/>
            </p:cNvSpPr>
            <p:nvPr/>
          </p:nvSpPr>
          <p:spPr bwMode="auto">
            <a:xfrm>
              <a:off x="1639050" y="2389497"/>
              <a:ext cx="1930728" cy="162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marL="171450" indent="-171450" defTabSz="1216025">
                <a:lnSpc>
                  <a:spcPct val="150000"/>
                </a:lnSpc>
                <a:buFont typeface="Arial" panose="020B0604020202020204" pitchFamily="34" charset="0"/>
                <a:buChar char="•"/>
                <a:defRPr sz="1200">
                  <a:solidFill>
                    <a:srgbClr val="666464"/>
                  </a:solidFill>
                  <a:latin typeface="Arial" panose="020B0604020202020204" pitchFamily="34" charset="0"/>
                  <a:ea typeface="思源黑体 CN Regular" panose="020B0500000000000000" pitchFamily="34" charset="-122"/>
                  <a:cs typeface="+mn-ea"/>
                </a:defRPr>
              </a:lvl1pPr>
              <a:lvl2pPr marL="742950" indent="-285750" defTabSz="1216025">
                <a:defRPr>
                  <a:latin typeface="Arial" panose="020B0604020202020204" pitchFamily="34" charset="0"/>
                  <a:ea typeface="微软雅黑" panose="020B0503020204020204" pitchFamily="34" charset="-122"/>
                </a:defRPr>
              </a:lvl2pPr>
              <a:lvl3pPr marL="1143000" indent="-228600" defTabSz="1216025">
                <a:defRPr>
                  <a:latin typeface="Arial" panose="020B0604020202020204" pitchFamily="34" charset="0"/>
                  <a:ea typeface="微软雅黑" panose="020B0503020204020204" pitchFamily="34" charset="-122"/>
                </a:defRPr>
              </a:lvl3pPr>
              <a:lvl4pPr marL="1600200" indent="-228600" defTabSz="1216025">
                <a:defRPr>
                  <a:latin typeface="Arial" panose="020B0604020202020204" pitchFamily="34" charset="0"/>
                  <a:ea typeface="微软雅黑" panose="020B0503020204020204" pitchFamily="34" charset="-122"/>
                </a:defRPr>
              </a:lvl4pPr>
              <a:lvl5pPr marL="2057400" indent="-228600" defTabSz="1216025">
                <a:defRPr>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latin typeface="Arial" panose="020B0604020202020204" pitchFamily="34" charset="0"/>
                  <a:ea typeface="微软雅黑" panose="020B0503020204020204" pitchFamily="34" charset="-122"/>
                </a:defRPr>
              </a:lvl9pPr>
            </a:lstStyle>
            <a:p>
              <a:r>
                <a:rPr lang="en-US" altLang="zh-CN">
                  <a:sym typeface="Arial" panose="020B0604020202020204" pitchFamily="34" charset="0"/>
                </a:rPr>
                <a:t>Data from the </a:t>
              </a:r>
              <a:r>
                <a:rPr lang="en-US" altLang="zh-CN" err="1">
                  <a:sym typeface="Arial" panose="020B0604020202020204" pitchFamily="34" charset="0"/>
                </a:rPr>
                <a:t>OpenWeatherMap</a:t>
              </a:r>
              <a:r>
                <a:rPr lang="en-US" altLang="zh-CN">
                  <a:sym typeface="Arial" panose="020B0604020202020204" pitchFamily="34" charset="0"/>
                </a:rPr>
                <a:t>, used as a ground truth for air pollution</a:t>
              </a:r>
            </a:p>
            <a:p>
              <a:r>
                <a:rPr lang="en-US" altLang="zh-CN">
                  <a:sym typeface="Arial" panose="020B0604020202020204" pitchFamily="34" charset="0"/>
                </a:rPr>
                <a:t>No missing values</a:t>
              </a:r>
            </a:p>
            <a:p>
              <a:r>
                <a:rPr lang="en-US" altLang="zh-CN">
                  <a:sym typeface="Arial" panose="020B0604020202020204" pitchFamily="34" charset="0"/>
                </a:rPr>
                <a:t>Split in cities</a:t>
              </a:r>
              <a:endParaRPr lang="zh-CN" altLang="en-US">
                <a:sym typeface="Arial" panose="020B0604020202020204" pitchFamily="34" charset="0"/>
              </a:endParaRPr>
            </a:p>
          </p:txBody>
        </p:sp>
        <p:sp>
          <p:nvSpPr>
            <p:cNvPr id="17" name="椭圆 16"/>
            <p:cNvSpPr/>
            <p:nvPr/>
          </p:nvSpPr>
          <p:spPr>
            <a:xfrm>
              <a:off x="869168" y="2091088"/>
              <a:ext cx="621355" cy="621355"/>
            </a:xfrm>
            <a:prstGeom prst="ellipse">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8" name="文本框 17"/>
            <p:cNvSpPr txBox="1"/>
            <p:nvPr/>
          </p:nvSpPr>
          <p:spPr>
            <a:xfrm>
              <a:off x="924205" y="2189391"/>
              <a:ext cx="511280" cy="400214"/>
            </a:xfrm>
            <a:prstGeom prst="rect">
              <a:avLst/>
            </a:prstGeom>
            <a:noFill/>
          </p:spPr>
          <p:txBody>
            <a:bodyPr wrap="square" rtlCol="0">
              <a:spAutoFit/>
            </a:bodyPr>
            <a:lstStyle/>
            <a:p>
              <a:pPr algn="ctr"/>
              <a:r>
                <a:rPr lang="en-US" altLang="zh-CN"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O</a:t>
              </a:r>
              <a:endParaRPr lang="zh-CN" altLang="en-US"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Tree>
    <p:extLst>
      <p:ext uri="{BB962C8B-B14F-4D97-AF65-F5344CB8AC3E}">
        <p14:creationId xmlns:p14="http://schemas.microsoft.com/office/powerpoint/2010/main" val="3872622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81DBC048-9864-4E41-A589-80DD5C185DC2}"/>
              </a:ext>
            </a:extLst>
          </p:cNvPr>
          <p:cNvSpPr/>
          <p:nvPr/>
        </p:nvSpPr>
        <p:spPr>
          <a:xfrm>
            <a:off x="1128418" y="354830"/>
            <a:ext cx="2630782" cy="523220"/>
          </a:xfrm>
          <a:prstGeom prst="rect">
            <a:avLst/>
          </a:prstGeom>
        </p:spPr>
        <p:txBody>
          <a:bodyPr wrap="square">
            <a:spAutoFit/>
          </a:bodyPr>
          <a:lstStyle/>
          <a:p>
            <a:pPr algn="dist"/>
            <a:r>
              <a:rPr lang="en-US" altLang="zh-CN"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Data Sources</a:t>
            </a:r>
            <a:endParaRPr lang="zh-CN" altLang="en-US" sz="2800" b="1">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2" name="组合 23">
            <a:extLst>
              <a:ext uri="{FF2B5EF4-FFF2-40B4-BE49-F238E27FC236}">
                <a16:creationId xmlns:a16="http://schemas.microsoft.com/office/drawing/2014/main" id="{EA4E0AD6-0B82-893E-40C8-7FF39B8147CF}"/>
              </a:ext>
            </a:extLst>
          </p:cNvPr>
          <p:cNvGrpSpPr/>
          <p:nvPr/>
        </p:nvGrpSpPr>
        <p:grpSpPr>
          <a:xfrm>
            <a:off x="319291" y="1554991"/>
            <a:ext cx="2776335" cy="1542086"/>
            <a:chOff x="8680381" y="2091088"/>
            <a:chExt cx="2777058" cy="1542491"/>
          </a:xfrm>
        </p:grpSpPr>
        <p:sp>
          <p:nvSpPr>
            <p:cNvPr id="3" name="1">
              <a:extLst>
                <a:ext uri="{FF2B5EF4-FFF2-40B4-BE49-F238E27FC236}">
                  <a16:creationId xmlns:a16="http://schemas.microsoft.com/office/drawing/2014/main" id="{24783DA1-F043-D1C4-F822-38ECEFCEB222}"/>
                </a:ext>
              </a:extLst>
            </p:cNvPr>
            <p:cNvSpPr txBox="1">
              <a:spLocks noChangeArrowheads="1"/>
            </p:cNvSpPr>
            <p:nvPr/>
          </p:nvSpPr>
          <p:spPr bwMode="auto">
            <a:xfrm>
              <a:off x="9440965" y="2111893"/>
              <a:ext cx="1773848" cy="24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en-US" altLang="zh-CN" sz="1600" b="1">
                  <a:solidFill>
                    <a:srgbClr val="666464"/>
                  </a:solidFill>
                  <a:ea typeface="思源黑体 CN Regular" panose="020B0500000000000000" pitchFamily="34" charset="-122"/>
                  <a:cs typeface="+mn-ea"/>
                  <a:sym typeface="Arial" panose="020B0604020202020204" pitchFamily="34" charset="0"/>
                </a:rPr>
                <a:t>Government Data</a:t>
              </a:r>
            </a:p>
          </p:txBody>
        </p:sp>
        <p:sp>
          <p:nvSpPr>
            <p:cNvPr id="4" name="1">
              <a:extLst>
                <a:ext uri="{FF2B5EF4-FFF2-40B4-BE49-F238E27FC236}">
                  <a16:creationId xmlns:a16="http://schemas.microsoft.com/office/drawing/2014/main" id="{237AA563-0D4B-097E-C917-4A78C2A592F2}"/>
                </a:ext>
              </a:extLst>
            </p:cNvPr>
            <p:cNvSpPr txBox="1">
              <a:spLocks noChangeArrowheads="1"/>
            </p:cNvSpPr>
            <p:nvPr/>
          </p:nvSpPr>
          <p:spPr bwMode="auto">
            <a:xfrm>
              <a:off x="9450262" y="2380535"/>
              <a:ext cx="2007177" cy="125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The pollution data from Indian government</a:t>
              </a:r>
            </a:p>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Some missing values</a:t>
              </a:r>
            </a:p>
            <a:p>
              <a:pPr marL="171450" indent="-171450">
                <a:lnSpc>
                  <a:spcPct val="150000"/>
                </a:lnSpc>
                <a:buFont typeface="Arial" panose="020B0604020202020204" pitchFamily="34" charset="0"/>
                <a:buChar char="•"/>
              </a:pPr>
              <a:r>
                <a:rPr lang="en-US" altLang="zh-CN" sz="1400">
                  <a:solidFill>
                    <a:srgbClr val="666464"/>
                  </a:solidFill>
                  <a:ea typeface="思源黑体 CN Regular" panose="020B0500000000000000" pitchFamily="34" charset="-122"/>
                  <a:cs typeface="+mn-ea"/>
                  <a:sym typeface="Arial" panose="020B0604020202020204" pitchFamily="34" charset="0"/>
                </a:rPr>
                <a:t>Split in stations</a:t>
              </a:r>
              <a:endParaRPr lang="zh-CN" altLang="en-US" sz="1400">
                <a:solidFill>
                  <a:srgbClr val="666464"/>
                </a:solidFill>
                <a:ea typeface="思源黑体 CN Regular" panose="020B0500000000000000" pitchFamily="34" charset="-122"/>
                <a:cs typeface="+mn-ea"/>
                <a:sym typeface="Arial" panose="020B0604020202020204" pitchFamily="34" charset="0"/>
              </a:endParaRPr>
            </a:p>
          </p:txBody>
        </p:sp>
        <p:sp>
          <p:nvSpPr>
            <p:cNvPr id="5" name="椭圆 26">
              <a:extLst>
                <a:ext uri="{FF2B5EF4-FFF2-40B4-BE49-F238E27FC236}">
                  <a16:creationId xmlns:a16="http://schemas.microsoft.com/office/drawing/2014/main" id="{CD31E097-7413-2F6D-8AA9-9776BAEB0794}"/>
                </a:ext>
              </a:extLst>
            </p:cNvPr>
            <p:cNvSpPr/>
            <p:nvPr/>
          </p:nvSpPr>
          <p:spPr>
            <a:xfrm>
              <a:off x="8680381" y="2091088"/>
              <a:ext cx="621355" cy="621355"/>
            </a:xfrm>
            <a:prstGeom prst="ellipse">
              <a:avLst/>
            </a:prstGeom>
            <a:solidFill>
              <a:srgbClr val="93C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文本框 27">
              <a:extLst>
                <a:ext uri="{FF2B5EF4-FFF2-40B4-BE49-F238E27FC236}">
                  <a16:creationId xmlns:a16="http://schemas.microsoft.com/office/drawing/2014/main" id="{43951EA7-6A56-D260-2BB0-A86C9DD5AA3E}"/>
                </a:ext>
              </a:extLst>
            </p:cNvPr>
            <p:cNvSpPr txBox="1"/>
            <p:nvPr/>
          </p:nvSpPr>
          <p:spPr>
            <a:xfrm>
              <a:off x="8735418" y="2189391"/>
              <a:ext cx="511280" cy="400214"/>
            </a:xfrm>
            <a:prstGeom prst="rect">
              <a:avLst/>
            </a:prstGeom>
            <a:noFill/>
          </p:spPr>
          <p:txBody>
            <a:bodyPr wrap="square" rtlCol="0">
              <a:spAutoFit/>
            </a:bodyPr>
            <a:lstStyle/>
            <a:p>
              <a:pPr algn="ctr"/>
              <a:r>
                <a:rPr lang="en-US" altLang="zh-CN"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G</a:t>
              </a:r>
              <a:endParaRPr lang="zh-CN" altLang="en-US" sz="200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pic>
        <p:nvPicPr>
          <p:cNvPr id="7" name="Picture 2">
            <a:extLst>
              <a:ext uri="{FF2B5EF4-FFF2-40B4-BE49-F238E27FC236}">
                <a16:creationId xmlns:a16="http://schemas.microsoft.com/office/drawing/2014/main" id="{43F95AEB-4EBE-C5D4-1727-30DA9FF524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733" y="3339771"/>
            <a:ext cx="2725113" cy="27435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38">
            <a:extLst>
              <a:ext uri="{FF2B5EF4-FFF2-40B4-BE49-F238E27FC236}">
                <a16:creationId xmlns:a16="http://schemas.microsoft.com/office/drawing/2014/main" id="{5FD79C2F-6E72-3EB4-CD98-CD87DA978A66}"/>
              </a:ext>
            </a:extLst>
          </p:cNvPr>
          <p:cNvGraphicFramePr>
            <a:graphicFrameLocks noGrp="1"/>
          </p:cNvGraphicFramePr>
          <p:nvPr>
            <p:extLst>
              <p:ext uri="{D42A27DB-BD31-4B8C-83A1-F6EECF244321}">
                <p14:modId xmlns:p14="http://schemas.microsoft.com/office/powerpoint/2010/main" val="2606191953"/>
              </p:ext>
            </p:extLst>
          </p:nvPr>
        </p:nvGraphicFramePr>
        <p:xfrm>
          <a:off x="4283239" y="3765550"/>
          <a:ext cx="6769099" cy="2225040"/>
        </p:xfrm>
        <a:graphic>
          <a:graphicData uri="http://schemas.openxmlformats.org/drawingml/2006/table">
            <a:tbl>
              <a:tblPr firstRow="1" bandRow="1">
                <a:tableStyleId>{0E3FDE45-AF77-4B5C-9715-49D594BDF05E}</a:tableStyleId>
              </a:tblPr>
              <a:tblGrid>
                <a:gridCol w="1219200">
                  <a:extLst>
                    <a:ext uri="{9D8B030D-6E8A-4147-A177-3AD203B41FA5}">
                      <a16:colId xmlns:a16="http://schemas.microsoft.com/office/drawing/2014/main" val="3916198602"/>
                    </a:ext>
                  </a:extLst>
                </a:gridCol>
                <a:gridCol w="1143000">
                  <a:extLst>
                    <a:ext uri="{9D8B030D-6E8A-4147-A177-3AD203B41FA5}">
                      <a16:colId xmlns:a16="http://schemas.microsoft.com/office/drawing/2014/main" val="151387808"/>
                    </a:ext>
                  </a:extLst>
                </a:gridCol>
                <a:gridCol w="1155700">
                  <a:extLst>
                    <a:ext uri="{9D8B030D-6E8A-4147-A177-3AD203B41FA5}">
                      <a16:colId xmlns:a16="http://schemas.microsoft.com/office/drawing/2014/main" val="583837471"/>
                    </a:ext>
                  </a:extLst>
                </a:gridCol>
                <a:gridCol w="1098550">
                  <a:extLst>
                    <a:ext uri="{9D8B030D-6E8A-4147-A177-3AD203B41FA5}">
                      <a16:colId xmlns:a16="http://schemas.microsoft.com/office/drawing/2014/main" val="3369076932"/>
                    </a:ext>
                  </a:extLst>
                </a:gridCol>
                <a:gridCol w="1085850">
                  <a:extLst>
                    <a:ext uri="{9D8B030D-6E8A-4147-A177-3AD203B41FA5}">
                      <a16:colId xmlns:a16="http://schemas.microsoft.com/office/drawing/2014/main" val="1450206449"/>
                    </a:ext>
                  </a:extLst>
                </a:gridCol>
                <a:gridCol w="1066799">
                  <a:extLst>
                    <a:ext uri="{9D8B030D-6E8A-4147-A177-3AD203B41FA5}">
                      <a16:colId xmlns:a16="http://schemas.microsoft.com/office/drawing/2014/main" val="1162411293"/>
                    </a:ext>
                  </a:extLst>
                </a:gridCol>
              </a:tblGrid>
              <a:tr h="370840">
                <a:tc>
                  <a:txBody>
                    <a:bodyPr/>
                    <a:lstStyle/>
                    <a:p>
                      <a:pPr algn="ctr" fontAlgn="ctr"/>
                      <a:r>
                        <a:rPr lang="en-US" sz="1400" b="1" u="none" strike="noStrike" err="1">
                          <a:solidFill>
                            <a:srgbClr val="666464"/>
                          </a:solidFill>
                          <a:effectLst/>
                        </a:rPr>
                        <a:t>From_Date</a:t>
                      </a:r>
                      <a:endParaRPr lang="en-US" sz="1400" b="1"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sz="1400" b="1" u="none" strike="noStrike" err="1">
                          <a:solidFill>
                            <a:srgbClr val="666464"/>
                          </a:solidFill>
                          <a:effectLst/>
                        </a:rPr>
                        <a:t>To_Date</a:t>
                      </a:r>
                      <a:endParaRPr lang="en-US" sz="1400" b="1"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sz="1400" b="1" u="none" strike="noStrike">
                          <a:solidFill>
                            <a:srgbClr val="666464"/>
                          </a:solidFill>
                          <a:effectLst/>
                        </a:rPr>
                        <a:t>PM2.5</a:t>
                      </a:r>
                      <a:endParaRPr lang="en-US" sz="1400" b="1"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sz="1400" b="1" u="none" strike="noStrike">
                          <a:solidFill>
                            <a:srgbClr val="666464"/>
                          </a:solidFill>
                          <a:effectLst/>
                        </a:rPr>
                        <a:t>SO2</a:t>
                      </a:r>
                      <a:endParaRPr lang="en-US" sz="1400" b="1"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sz="1400" b="1" u="none" strike="noStrike">
                          <a:solidFill>
                            <a:srgbClr val="666464"/>
                          </a:solidFill>
                          <a:effectLst/>
                        </a:rPr>
                        <a:t>NO2</a:t>
                      </a:r>
                      <a:endParaRPr lang="en-US" sz="1400" b="1"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sz="1400" b="1" u="none" strike="noStrike">
                          <a:solidFill>
                            <a:srgbClr val="666464"/>
                          </a:solidFill>
                          <a:effectLst/>
                        </a:rPr>
                        <a:t>CO</a:t>
                      </a:r>
                      <a:endParaRPr lang="en-US" sz="1400" b="1" i="0" u="none" strike="noStrike">
                        <a:solidFill>
                          <a:srgbClr val="666464"/>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528484326"/>
                  </a:ext>
                </a:extLst>
              </a:tr>
              <a:tr h="370840">
                <a:tc>
                  <a:txBody>
                    <a:bodyPr/>
                    <a:lstStyle/>
                    <a:p>
                      <a:pPr algn="ctr" fontAlgn="ctr"/>
                      <a:r>
                        <a:rPr lang="en-US" altLang="zh-CN" sz="1100" b="0" u="none" strike="noStrike">
                          <a:solidFill>
                            <a:srgbClr val="666464"/>
                          </a:solidFill>
                          <a:effectLst/>
                        </a:rPr>
                        <a:t>01-01-2018 00:00</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02-01-2018 00:00</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488.62</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87.65</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2379402265"/>
                  </a:ext>
                </a:extLst>
              </a:tr>
              <a:tr h="370840">
                <a:tc>
                  <a:txBody>
                    <a:bodyPr/>
                    <a:lstStyle/>
                    <a:p>
                      <a:pPr algn="ctr" fontAlgn="ctr"/>
                      <a:r>
                        <a:rPr lang="en-US" altLang="zh-CN" sz="1100" b="0" u="none" strike="noStrike">
                          <a:solidFill>
                            <a:srgbClr val="666464"/>
                          </a:solidFill>
                          <a:effectLst/>
                        </a:rPr>
                        <a:t>02-01-2018 00:00</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03-01-2018 00:00</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360.76</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83.98</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2338147287"/>
                  </a:ext>
                </a:extLst>
              </a:tr>
              <a:tr h="370840">
                <a:tc>
                  <a:txBody>
                    <a:bodyPr/>
                    <a:lstStyle/>
                    <a:p>
                      <a:pPr algn="ctr" fontAlgn="ctr"/>
                      <a:r>
                        <a:rPr lang="en-US" altLang="zh-CN" sz="1100" b="0" u="none" strike="noStrike">
                          <a:solidFill>
                            <a:srgbClr val="666464"/>
                          </a:solidFill>
                          <a:effectLst/>
                        </a:rPr>
                        <a:t>03-01-2018 00:00</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04-01-2018 00:00</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288.57</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87.43</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689573860"/>
                  </a:ext>
                </a:extLst>
              </a:tr>
              <a:tr h="370840">
                <a:tc>
                  <a:txBody>
                    <a:bodyPr/>
                    <a:lstStyle/>
                    <a:p>
                      <a:pPr algn="ctr" fontAlgn="ctr"/>
                      <a:r>
                        <a:rPr lang="en-US" altLang="zh-CN" sz="1100" b="0" u="none" strike="noStrike">
                          <a:solidFill>
                            <a:srgbClr val="666464"/>
                          </a:solidFill>
                          <a:effectLst/>
                        </a:rPr>
                        <a:t>04-01-2018 00:00</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05-01-2018 00:00</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352.22</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u="none" strike="noStrike">
                          <a:solidFill>
                            <a:srgbClr val="666464"/>
                          </a:solidFill>
                          <a:effectLst/>
                        </a:rPr>
                        <a:t>92.08</a:t>
                      </a: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tc>
                  <a:txBody>
                    <a:bodyPr/>
                    <a:lstStyle/>
                    <a:p>
                      <a:pPr algn="ctr" fontAlgn="ctr"/>
                      <a:endParaRPr lang="en-US" altLang="zh-CN" sz="1100" b="0" i="0" u="none" strike="noStrike">
                        <a:solidFill>
                          <a:srgbClr val="666464"/>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4027286942"/>
                  </a:ext>
                </a:extLst>
              </a:tr>
              <a:tr h="370840">
                <a:tc>
                  <a:txBody>
                    <a:bodyPr/>
                    <a:lstStyle/>
                    <a:p>
                      <a:pPr marL="0" algn="ctr" defTabSz="914126" rtl="0" eaLnBrk="1" fontAlgn="ctr" latinLnBrk="0" hangingPunct="1"/>
                      <a:r>
                        <a:rPr lang="en-US" altLang="zh-CN" sz="1100" b="0" u="none" strike="noStrike" kern="1200">
                          <a:solidFill>
                            <a:srgbClr val="666464"/>
                          </a:solidFill>
                          <a:effectLst/>
                        </a:rPr>
                        <a:t>05-01-2018 00:00</a:t>
                      </a:r>
                      <a:endParaRPr lang="en-US" altLang="zh-CN" sz="1100" b="0" i="0" u="none" strike="noStrike" kern="1200">
                        <a:solidFill>
                          <a:srgbClr val="666464"/>
                        </a:solidFill>
                        <a:effectLst/>
                        <a:latin typeface="+mn-lt"/>
                        <a:ea typeface="等线" panose="02010600030101010101" pitchFamily="2" charset="-122"/>
                        <a:cs typeface="+mn-cs"/>
                      </a:endParaRPr>
                    </a:p>
                  </a:txBody>
                  <a:tcPr marL="9525" marR="9525" marT="9525" marB="0" anchor="ctr"/>
                </a:tc>
                <a:tc>
                  <a:txBody>
                    <a:bodyPr/>
                    <a:lstStyle/>
                    <a:p>
                      <a:pPr marL="0" algn="ctr" defTabSz="914126" rtl="0" eaLnBrk="1" fontAlgn="ctr" latinLnBrk="0" hangingPunct="1"/>
                      <a:r>
                        <a:rPr lang="en-US" altLang="zh-CN" sz="1100" b="0" u="none" strike="noStrike" kern="1200">
                          <a:solidFill>
                            <a:srgbClr val="666464"/>
                          </a:solidFill>
                          <a:effectLst/>
                        </a:rPr>
                        <a:t>06-01-2018 00:00</a:t>
                      </a:r>
                      <a:endParaRPr lang="en-US" altLang="zh-CN" sz="1100" b="0" i="0" u="none" strike="noStrike" kern="1200">
                        <a:solidFill>
                          <a:srgbClr val="666464"/>
                        </a:solidFill>
                        <a:effectLst/>
                        <a:latin typeface="+mn-lt"/>
                        <a:ea typeface="等线" panose="02010600030101010101" pitchFamily="2" charset="-122"/>
                        <a:cs typeface="+mn-cs"/>
                      </a:endParaRPr>
                    </a:p>
                  </a:txBody>
                  <a:tcPr marL="9525" marR="9525" marT="9525" marB="0" anchor="ctr"/>
                </a:tc>
                <a:tc>
                  <a:txBody>
                    <a:bodyPr/>
                    <a:lstStyle/>
                    <a:p>
                      <a:pPr marL="0" algn="ctr" defTabSz="914126" rtl="0" eaLnBrk="1" fontAlgn="ctr" latinLnBrk="0" hangingPunct="1"/>
                      <a:r>
                        <a:rPr lang="en-US" altLang="zh-CN" sz="1100" b="0" u="none" strike="noStrike" kern="1200">
                          <a:solidFill>
                            <a:srgbClr val="666464"/>
                          </a:solidFill>
                          <a:effectLst/>
                        </a:rPr>
                        <a:t>305.94</a:t>
                      </a:r>
                      <a:endParaRPr lang="en-US" altLang="zh-CN" sz="1100" b="0" i="0" u="none" strike="noStrike" kern="1200">
                        <a:solidFill>
                          <a:srgbClr val="666464"/>
                        </a:solidFill>
                        <a:effectLst/>
                        <a:latin typeface="+mn-lt"/>
                        <a:ea typeface="等线" panose="02010600030101010101" pitchFamily="2" charset="-122"/>
                        <a:cs typeface="+mn-cs"/>
                      </a:endParaRPr>
                    </a:p>
                  </a:txBody>
                  <a:tcPr marL="9525" marR="9525" marT="9525" marB="0" anchor="ctr"/>
                </a:tc>
                <a:tc>
                  <a:txBody>
                    <a:bodyPr/>
                    <a:lstStyle/>
                    <a:p>
                      <a:pPr marL="0" algn="ctr" defTabSz="914126" rtl="0" eaLnBrk="1" fontAlgn="ctr" latinLnBrk="0" hangingPunct="1"/>
                      <a:endParaRPr lang="en-US" altLang="zh-CN" sz="1100" b="0" i="0" u="none" strike="noStrike" kern="1200">
                        <a:solidFill>
                          <a:srgbClr val="666464"/>
                        </a:solidFill>
                        <a:effectLst/>
                        <a:latin typeface="+mn-lt"/>
                        <a:ea typeface="等线" panose="02010600030101010101" pitchFamily="2" charset="-122"/>
                        <a:cs typeface="+mn-cs"/>
                      </a:endParaRPr>
                    </a:p>
                  </a:txBody>
                  <a:tcPr marL="9525" marR="9525" marT="9525" marB="0" anchor="ctr"/>
                </a:tc>
                <a:tc>
                  <a:txBody>
                    <a:bodyPr/>
                    <a:lstStyle/>
                    <a:p>
                      <a:pPr marL="0" algn="ctr" defTabSz="914126" rtl="0" eaLnBrk="1" fontAlgn="ctr" latinLnBrk="0" hangingPunct="1"/>
                      <a:r>
                        <a:rPr lang="en-US" altLang="zh-CN" sz="1100" b="0" u="none" strike="noStrike" kern="1200">
                          <a:solidFill>
                            <a:srgbClr val="666464"/>
                          </a:solidFill>
                          <a:effectLst/>
                        </a:rPr>
                        <a:t>82.24</a:t>
                      </a:r>
                      <a:endParaRPr lang="en-US" altLang="zh-CN" sz="1100" b="0" i="0" u="none" strike="noStrike" kern="1200">
                        <a:solidFill>
                          <a:srgbClr val="666464"/>
                        </a:solidFill>
                        <a:effectLst/>
                        <a:latin typeface="+mn-lt"/>
                        <a:ea typeface="等线" panose="02010600030101010101" pitchFamily="2" charset="-122"/>
                        <a:cs typeface="+mn-cs"/>
                      </a:endParaRPr>
                    </a:p>
                  </a:txBody>
                  <a:tcPr marL="9525" marR="9525" marT="9525" marB="0" anchor="ctr"/>
                </a:tc>
                <a:tc>
                  <a:txBody>
                    <a:bodyPr/>
                    <a:lstStyle/>
                    <a:p>
                      <a:pPr marL="0" algn="ctr" defTabSz="914126" rtl="0" eaLnBrk="1" fontAlgn="ctr" latinLnBrk="0" hangingPunct="1"/>
                      <a:endParaRPr lang="en-US" altLang="zh-CN" sz="1100" b="0" i="0" u="none" strike="noStrike" kern="1200">
                        <a:solidFill>
                          <a:srgbClr val="666464"/>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4036694657"/>
                  </a:ext>
                </a:extLst>
              </a:tr>
            </a:tbl>
          </a:graphicData>
        </a:graphic>
      </p:graphicFrame>
      <p:graphicFrame>
        <p:nvGraphicFramePr>
          <p:cNvPr id="10" name="Diagram 9">
            <a:extLst>
              <a:ext uri="{FF2B5EF4-FFF2-40B4-BE49-F238E27FC236}">
                <a16:creationId xmlns:a16="http://schemas.microsoft.com/office/drawing/2014/main" id="{6B68D817-1EA4-E056-0D10-5D3C419EE8AA}"/>
              </a:ext>
            </a:extLst>
          </p:cNvPr>
          <p:cNvGraphicFramePr/>
          <p:nvPr>
            <p:extLst>
              <p:ext uri="{D42A27DB-BD31-4B8C-83A1-F6EECF244321}">
                <p14:modId xmlns:p14="http://schemas.microsoft.com/office/powerpoint/2010/main" val="3355557772"/>
              </p:ext>
            </p:extLst>
          </p:nvPr>
        </p:nvGraphicFramePr>
        <p:xfrm>
          <a:off x="3501660" y="616440"/>
          <a:ext cx="3904721" cy="25956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Google Shape;109;p20">
            <a:extLst>
              <a:ext uri="{FF2B5EF4-FFF2-40B4-BE49-F238E27FC236}">
                <a16:creationId xmlns:a16="http://schemas.microsoft.com/office/drawing/2014/main" id="{316B4F5B-6BCD-7F6D-9F8C-5A82928A35BE}"/>
              </a:ext>
            </a:extLst>
          </p:cNvPr>
          <p:cNvPicPr preferRelativeResize="0"/>
          <p:nvPr/>
        </p:nvPicPr>
        <p:blipFill rotWithShape="1">
          <a:blip r:embed="rId9">
            <a:alphaModFix/>
          </a:blip>
          <a:srcRect l="-533" r="17247"/>
          <a:stretch/>
        </p:blipFill>
        <p:spPr>
          <a:xfrm>
            <a:off x="7530471" y="616441"/>
            <a:ext cx="4141695" cy="2595670"/>
          </a:xfrm>
          <a:prstGeom prst="rect">
            <a:avLst/>
          </a:prstGeom>
          <a:noFill/>
          <a:ln>
            <a:noFill/>
          </a:ln>
        </p:spPr>
      </p:pic>
      <p:sp>
        <p:nvSpPr>
          <p:cNvPr id="11" name="文本框 10">
            <a:extLst>
              <a:ext uri="{FF2B5EF4-FFF2-40B4-BE49-F238E27FC236}">
                <a16:creationId xmlns:a16="http://schemas.microsoft.com/office/drawing/2014/main" id="{82272D00-FC75-FC7F-E687-2328A1C6307D}"/>
              </a:ext>
            </a:extLst>
          </p:cNvPr>
          <p:cNvSpPr txBox="1"/>
          <p:nvPr/>
        </p:nvSpPr>
        <p:spPr>
          <a:xfrm>
            <a:off x="0" y="6631528"/>
            <a:ext cx="7091030" cy="226472"/>
          </a:xfrm>
          <a:prstGeom prst="rect">
            <a:avLst/>
          </a:prstGeom>
          <a:noFill/>
        </p:spPr>
        <p:txBody>
          <a:bodyPr wrap="square" rtlCol="0" anchor="ctr">
            <a:spAutoFit/>
          </a:bodyPr>
          <a:lstStyle/>
          <a:p>
            <a:pPr marL="171450" indent="-171450">
              <a:lnSpc>
                <a:spcPct val="120000"/>
              </a:lnSpc>
              <a:buFont typeface="Arial" panose="020B0604020202020204" pitchFamily="34" charset="0"/>
              <a:buChar char="•"/>
            </a:pPr>
            <a:r>
              <a:rPr lang="en-US" sz="800">
                <a:solidFill>
                  <a:srgbClr val="666464"/>
                </a:solidFill>
              </a:rPr>
              <a:t>“Central Control Room for Air Quality Management - All India.” CCR, https://app.cpcbccr.com/ccr/#/caaqm-dashboard-all/caaqm-landing/data. </a:t>
            </a:r>
          </a:p>
        </p:txBody>
      </p:sp>
    </p:spTree>
    <p:extLst>
      <p:ext uri="{BB962C8B-B14F-4D97-AF65-F5344CB8AC3E}">
        <p14:creationId xmlns:p14="http://schemas.microsoft.com/office/powerpoint/2010/main" val="2640092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几何多边形年终总结"/>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千图网海量PPT模板www.58pic.com">
  <a:themeElements>
    <a:clrScheme name="Custom 4">
      <a:dk1>
        <a:sysClr val="windowText" lastClr="000000"/>
      </a:dk1>
      <a:lt1>
        <a:sysClr val="window" lastClr="FFFFFF"/>
      </a:lt1>
      <a:dk2>
        <a:srgbClr val="455F51"/>
      </a:dk2>
      <a:lt2>
        <a:srgbClr val="E3DED1"/>
      </a:lt2>
      <a:accent1>
        <a:srgbClr val="93D07C"/>
      </a:accent1>
      <a:accent2>
        <a:srgbClr val="93C3C2"/>
      </a:accent2>
      <a:accent3>
        <a:srgbClr val="E5EBB0"/>
      </a:accent3>
      <a:accent4>
        <a:srgbClr val="DBEFD3"/>
      </a:accent4>
      <a:accent5>
        <a:srgbClr val="4AB5C4"/>
      </a:accent5>
      <a:accent6>
        <a:srgbClr val="0989B1"/>
      </a:accent6>
      <a:hlink>
        <a:srgbClr val="6B9F25"/>
      </a:hlink>
      <a:folHlink>
        <a:srgbClr val="BA6906"/>
      </a:folHlink>
    </a:clrScheme>
    <a:fontScheme name="Temp">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千图网海量PPT模板www.58pic.com">
  <a:themeElements>
    <a:clrScheme name="MC-欧美风主题色">
      <a:dk1>
        <a:srgbClr val="000000"/>
      </a:dk1>
      <a:lt1>
        <a:srgbClr val="FFFFFF"/>
      </a:lt1>
      <a:dk2>
        <a:srgbClr val="44546A"/>
      </a:dk2>
      <a:lt2>
        <a:srgbClr val="E7E6E6"/>
      </a:lt2>
      <a:accent1>
        <a:srgbClr val="5DA8B1"/>
      </a:accent1>
      <a:accent2>
        <a:srgbClr val="397D71"/>
      </a:accent2>
      <a:accent3>
        <a:srgbClr val="EE4D0A"/>
      </a:accent3>
      <a:accent4>
        <a:srgbClr val="5DA8B1"/>
      </a:accent4>
      <a:accent5>
        <a:srgbClr val="BCDB92"/>
      </a:accent5>
      <a:accent6>
        <a:srgbClr val="397D71"/>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自定义 17">
      <a:dk1>
        <a:sysClr val="windowText" lastClr="000000"/>
      </a:dk1>
      <a:lt1>
        <a:sysClr val="window" lastClr="FFFFFF"/>
      </a:lt1>
      <a:dk2>
        <a:srgbClr val="44546A"/>
      </a:dk2>
      <a:lt2>
        <a:srgbClr val="E7E6E6"/>
      </a:lt2>
      <a:accent1>
        <a:srgbClr val="C00000"/>
      </a:accent1>
      <a:accent2>
        <a:srgbClr val="AEABAB"/>
      </a:accent2>
      <a:accent3>
        <a:srgbClr val="C00000"/>
      </a:accent3>
      <a:accent4>
        <a:srgbClr val="AEABAB"/>
      </a:accent4>
      <a:accent5>
        <a:srgbClr val="C00000"/>
      </a:accent5>
      <a:accent6>
        <a:srgbClr val="AEABAB"/>
      </a:accent6>
      <a:hlink>
        <a:srgbClr val="FF0000"/>
      </a:hlink>
      <a:folHlink>
        <a:srgbClr val="C00000"/>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2589</Words>
  <Application>Microsoft Office PowerPoint</Application>
  <PresentationFormat>自定义</PresentationFormat>
  <Paragraphs>520</Paragraphs>
  <Slides>33</Slides>
  <Notes>33</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33</vt:i4>
      </vt:variant>
    </vt:vector>
  </HeadingPairs>
  <TitlesOfParts>
    <vt:vector size="46" baseType="lpstr">
      <vt:lpstr>Adobe Devanagari</vt:lpstr>
      <vt:lpstr>-apple-system</vt:lpstr>
      <vt:lpstr>汉仪南宫体简</vt:lpstr>
      <vt:lpstr>等线</vt:lpstr>
      <vt:lpstr>腾祥铁山楷书简繁合集</vt:lpstr>
      <vt:lpstr>Arial</vt:lpstr>
      <vt:lpstr>Calibri</vt:lpstr>
      <vt:lpstr>Calibri Light</vt:lpstr>
      <vt:lpstr>Courier New</vt:lpstr>
      <vt:lpstr>Roboto</vt:lpstr>
      <vt:lpstr>千图网海量PPT模板www.58pic.com</vt:lpstr>
      <vt:lpstr>1_千图网海量PPT模板www.58pic.com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几何多边形年终总结</dc:title>
  <dc:creator>张 建春</dc:creator>
  <cp:lastModifiedBy>Xu, Zihao</cp:lastModifiedBy>
  <cp:revision>1</cp:revision>
  <dcterms:created xsi:type="dcterms:W3CDTF">2018-10-20T02:59:00Z</dcterms:created>
  <dcterms:modified xsi:type="dcterms:W3CDTF">2022-11-01T18:27:27Z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2052-10.1.0.7521</vt:lpwstr>
  </property>
</Properties>
</file>